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4"/>
  </p:notesMasterIdLst>
  <p:sldIdLst>
    <p:sldId id="263" r:id="rId3"/>
  </p:sldIdLst>
  <p:sldSz cx="12892088" cy="16243300"/>
  <p:notesSz cx="6858000" cy="9144000"/>
  <p:defaultTextStyle>
    <a:defPPr>
      <a:defRPr lang="ru-RU"/>
    </a:defPPr>
    <a:lvl1pPr marL="0" algn="l" defTabSz="1398373" rtl="0" eaLnBrk="1" latinLnBrk="0" hangingPunct="1">
      <a:defRPr sz="2753" kern="1200">
        <a:solidFill>
          <a:schemeClr val="tx1"/>
        </a:solidFill>
        <a:latin typeface="+mn-lt"/>
        <a:ea typeface="+mn-ea"/>
        <a:cs typeface="+mn-cs"/>
      </a:defRPr>
    </a:lvl1pPr>
    <a:lvl2pPr marL="699187" algn="l" defTabSz="1398373" rtl="0" eaLnBrk="1" latinLnBrk="0" hangingPunct="1">
      <a:defRPr sz="2753" kern="1200">
        <a:solidFill>
          <a:schemeClr val="tx1"/>
        </a:solidFill>
        <a:latin typeface="+mn-lt"/>
        <a:ea typeface="+mn-ea"/>
        <a:cs typeface="+mn-cs"/>
      </a:defRPr>
    </a:lvl2pPr>
    <a:lvl3pPr marL="1398373" algn="l" defTabSz="1398373" rtl="0" eaLnBrk="1" latinLnBrk="0" hangingPunct="1">
      <a:defRPr sz="2753" kern="1200">
        <a:solidFill>
          <a:schemeClr val="tx1"/>
        </a:solidFill>
        <a:latin typeface="+mn-lt"/>
        <a:ea typeface="+mn-ea"/>
        <a:cs typeface="+mn-cs"/>
      </a:defRPr>
    </a:lvl3pPr>
    <a:lvl4pPr marL="2097561" algn="l" defTabSz="1398373" rtl="0" eaLnBrk="1" latinLnBrk="0" hangingPunct="1">
      <a:defRPr sz="2753" kern="1200">
        <a:solidFill>
          <a:schemeClr val="tx1"/>
        </a:solidFill>
        <a:latin typeface="+mn-lt"/>
        <a:ea typeface="+mn-ea"/>
        <a:cs typeface="+mn-cs"/>
      </a:defRPr>
    </a:lvl4pPr>
    <a:lvl5pPr marL="2796748" algn="l" defTabSz="1398373" rtl="0" eaLnBrk="1" latinLnBrk="0" hangingPunct="1">
      <a:defRPr sz="2753" kern="1200">
        <a:solidFill>
          <a:schemeClr val="tx1"/>
        </a:solidFill>
        <a:latin typeface="+mn-lt"/>
        <a:ea typeface="+mn-ea"/>
        <a:cs typeface="+mn-cs"/>
      </a:defRPr>
    </a:lvl5pPr>
    <a:lvl6pPr marL="3495935" algn="l" defTabSz="1398373" rtl="0" eaLnBrk="1" latinLnBrk="0" hangingPunct="1">
      <a:defRPr sz="2753" kern="1200">
        <a:solidFill>
          <a:schemeClr val="tx1"/>
        </a:solidFill>
        <a:latin typeface="+mn-lt"/>
        <a:ea typeface="+mn-ea"/>
        <a:cs typeface="+mn-cs"/>
      </a:defRPr>
    </a:lvl6pPr>
    <a:lvl7pPr marL="4195121" algn="l" defTabSz="1398373" rtl="0" eaLnBrk="1" latinLnBrk="0" hangingPunct="1">
      <a:defRPr sz="2753" kern="1200">
        <a:solidFill>
          <a:schemeClr val="tx1"/>
        </a:solidFill>
        <a:latin typeface="+mn-lt"/>
        <a:ea typeface="+mn-ea"/>
        <a:cs typeface="+mn-cs"/>
      </a:defRPr>
    </a:lvl7pPr>
    <a:lvl8pPr marL="4894309" algn="l" defTabSz="1398373" rtl="0" eaLnBrk="1" latinLnBrk="0" hangingPunct="1">
      <a:defRPr sz="2753" kern="1200">
        <a:solidFill>
          <a:schemeClr val="tx1"/>
        </a:solidFill>
        <a:latin typeface="+mn-lt"/>
        <a:ea typeface="+mn-ea"/>
        <a:cs typeface="+mn-cs"/>
      </a:defRPr>
    </a:lvl8pPr>
    <a:lvl9pPr marL="5593495" algn="l" defTabSz="1398373" rtl="0" eaLnBrk="1" latinLnBrk="0" hangingPunct="1">
      <a:defRPr sz="275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16">
          <p15:clr>
            <a:srgbClr val="A4A3A4"/>
          </p15:clr>
        </p15:guide>
        <p15:guide id="2" pos="40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700"/>
    <a:srgbClr val="00FFFF"/>
    <a:srgbClr val="00CEE8"/>
    <a:srgbClr val="CC3300"/>
    <a:srgbClr val="20D5E8"/>
    <a:srgbClr val="20E8C7"/>
    <a:srgbClr val="FF99FF"/>
    <a:srgbClr val="E8C236"/>
    <a:srgbClr val="934BC9"/>
    <a:srgbClr val="63AF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702" autoAdjust="0"/>
    <p:restoredTop sz="91718" autoAdjust="0"/>
  </p:normalViewPr>
  <p:slideViewPr>
    <p:cSldViewPr snapToGrid="0">
      <p:cViewPr varScale="1">
        <p:scale>
          <a:sx n="33" d="100"/>
          <a:sy n="33" d="100"/>
        </p:scale>
        <p:origin x="2640" y="24"/>
      </p:cViewPr>
      <p:guideLst>
        <p:guide orient="horz" pos="5116"/>
        <p:guide pos="40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86021F-0C2A-4309-B8D9-9435FE8E4F34}" type="datetimeFigureOut">
              <a:rPr lang="es-MX" smtClean="0"/>
              <a:t>23/02/2023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205038" y="1143000"/>
            <a:ext cx="24479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0D6A02-0191-449C-896F-76ABB9D7D7E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713411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0D6A02-0191-449C-896F-76ABB9D7D7EE}" type="slidenum">
              <a:rPr lang="es-MX" smtClean="0"/>
              <a:t>1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971480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1511" y="2658337"/>
            <a:ext cx="9669066" cy="565507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11511" y="8531494"/>
            <a:ext cx="9669066" cy="392170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92" indent="0" algn="ctr">
              <a:buNone/>
              <a:defRPr sz="2000"/>
            </a:lvl2pPr>
            <a:lvl3pPr marL="914385" indent="0" algn="ctr">
              <a:buNone/>
              <a:defRPr sz="1800"/>
            </a:lvl3pPr>
            <a:lvl4pPr marL="1371577" indent="0" algn="ctr">
              <a:buNone/>
              <a:defRPr sz="1600"/>
            </a:lvl4pPr>
            <a:lvl5pPr marL="1828769" indent="0" algn="ctr">
              <a:buNone/>
              <a:defRPr sz="1600"/>
            </a:lvl5pPr>
            <a:lvl6pPr marL="2285961" indent="0" algn="ctr">
              <a:buNone/>
              <a:defRPr sz="1600"/>
            </a:lvl6pPr>
            <a:lvl7pPr marL="2743154" indent="0" algn="ctr">
              <a:buNone/>
              <a:defRPr sz="1600"/>
            </a:lvl7pPr>
            <a:lvl8pPr marL="3200346" indent="0" algn="ctr">
              <a:buNone/>
              <a:defRPr sz="1600"/>
            </a:lvl8pPr>
            <a:lvl9pPr marL="365753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01C95-33E0-49A4-8643-EC46F05972B5}" type="datetimeFigureOut">
              <a:rPr lang="ru-RU" smtClean="0"/>
              <a:t>23.02.2023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60CD-A5E8-4701-B408-D008FCD8B08D}" type="slidenum">
              <a:rPr lang="ru-RU" smtClean="0"/>
              <a:t>‹Nº›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71034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01C95-33E0-49A4-8643-EC46F05972B5}" type="datetimeFigureOut">
              <a:rPr lang="ru-RU" smtClean="0"/>
              <a:t>23.02.2023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60CD-A5E8-4701-B408-D008FCD8B08D}" type="slidenum">
              <a:rPr lang="ru-RU" smtClean="0"/>
              <a:t>‹Nº›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19567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25901" y="864805"/>
            <a:ext cx="2779856" cy="1376544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6331" y="864805"/>
            <a:ext cx="8178418" cy="13765446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01C95-33E0-49A4-8643-EC46F05972B5}" type="datetimeFigureOut">
              <a:rPr lang="ru-RU" smtClean="0"/>
              <a:t>23.02.2023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60CD-A5E8-4701-B408-D008FCD8B08D}" type="slidenum">
              <a:rPr lang="ru-RU" smtClean="0"/>
              <a:t>‹Nº›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8229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6907" y="2658337"/>
            <a:ext cx="10958275" cy="5655075"/>
          </a:xfrm>
        </p:spPr>
        <p:txBody>
          <a:bodyPr anchor="b"/>
          <a:lstStyle>
            <a:lvl1pPr algn="ctr">
              <a:defRPr sz="8459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11511" y="8531494"/>
            <a:ext cx="9669066" cy="3921703"/>
          </a:xfrm>
        </p:spPr>
        <p:txBody>
          <a:bodyPr/>
          <a:lstStyle>
            <a:lvl1pPr marL="0" indent="0" algn="ctr">
              <a:buNone/>
              <a:defRPr sz="3384"/>
            </a:lvl1pPr>
            <a:lvl2pPr marL="644606" indent="0" algn="ctr">
              <a:buNone/>
              <a:defRPr sz="2820"/>
            </a:lvl2pPr>
            <a:lvl3pPr marL="1289213" indent="0" algn="ctr">
              <a:buNone/>
              <a:defRPr sz="2538"/>
            </a:lvl3pPr>
            <a:lvl4pPr marL="1933819" indent="0" algn="ctr">
              <a:buNone/>
              <a:defRPr sz="2256"/>
            </a:lvl4pPr>
            <a:lvl5pPr marL="2578425" indent="0" algn="ctr">
              <a:buNone/>
              <a:defRPr sz="2256"/>
            </a:lvl5pPr>
            <a:lvl6pPr marL="3223031" indent="0" algn="ctr">
              <a:buNone/>
              <a:defRPr sz="2256"/>
            </a:lvl6pPr>
            <a:lvl7pPr marL="3867638" indent="0" algn="ctr">
              <a:buNone/>
              <a:defRPr sz="2256"/>
            </a:lvl7pPr>
            <a:lvl8pPr marL="4512244" indent="0" algn="ctr">
              <a:buNone/>
              <a:defRPr sz="2256"/>
            </a:lvl8pPr>
            <a:lvl9pPr marL="5156850" indent="0" algn="ctr">
              <a:buNone/>
              <a:defRPr sz="2256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01C95-33E0-49A4-8643-EC46F05972B5}" type="datetimeFigureOut">
              <a:rPr lang="ru-RU" smtClean="0"/>
              <a:t>23.02.2023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60CD-A5E8-4701-B408-D008FCD8B08D}" type="slidenum">
              <a:rPr lang="ru-RU" smtClean="0"/>
              <a:t>‹Nº›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05345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01C95-33E0-49A4-8643-EC46F05972B5}" type="datetimeFigureOut">
              <a:rPr lang="ru-RU" smtClean="0"/>
              <a:t>23.02.2023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60CD-A5E8-4701-B408-D008FCD8B08D}" type="slidenum">
              <a:rPr lang="ru-RU" smtClean="0"/>
              <a:t>‹Nº›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4160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9617" y="4049550"/>
            <a:ext cx="11119426" cy="6756760"/>
          </a:xfrm>
        </p:spPr>
        <p:txBody>
          <a:bodyPr anchor="b"/>
          <a:lstStyle>
            <a:lvl1pPr>
              <a:defRPr sz="8459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9617" y="10870232"/>
            <a:ext cx="11119426" cy="3553221"/>
          </a:xfrm>
        </p:spPr>
        <p:txBody>
          <a:bodyPr/>
          <a:lstStyle>
            <a:lvl1pPr marL="0" indent="0">
              <a:buNone/>
              <a:defRPr sz="3384">
                <a:solidFill>
                  <a:schemeClr val="tx1"/>
                </a:solidFill>
              </a:defRPr>
            </a:lvl1pPr>
            <a:lvl2pPr marL="644606" indent="0">
              <a:buNone/>
              <a:defRPr sz="2820">
                <a:solidFill>
                  <a:schemeClr val="tx1">
                    <a:tint val="75000"/>
                  </a:schemeClr>
                </a:solidFill>
              </a:defRPr>
            </a:lvl2pPr>
            <a:lvl3pPr marL="1289213" indent="0">
              <a:buNone/>
              <a:defRPr sz="2538">
                <a:solidFill>
                  <a:schemeClr val="tx1">
                    <a:tint val="75000"/>
                  </a:schemeClr>
                </a:solidFill>
              </a:defRPr>
            </a:lvl3pPr>
            <a:lvl4pPr marL="1933819" indent="0">
              <a:buNone/>
              <a:defRPr sz="2256">
                <a:solidFill>
                  <a:schemeClr val="tx1">
                    <a:tint val="75000"/>
                  </a:schemeClr>
                </a:solidFill>
              </a:defRPr>
            </a:lvl4pPr>
            <a:lvl5pPr marL="2578425" indent="0">
              <a:buNone/>
              <a:defRPr sz="2256">
                <a:solidFill>
                  <a:schemeClr val="tx1">
                    <a:tint val="75000"/>
                  </a:schemeClr>
                </a:solidFill>
              </a:defRPr>
            </a:lvl5pPr>
            <a:lvl6pPr marL="3223031" indent="0">
              <a:buNone/>
              <a:defRPr sz="2256">
                <a:solidFill>
                  <a:schemeClr val="tx1">
                    <a:tint val="75000"/>
                  </a:schemeClr>
                </a:solidFill>
              </a:defRPr>
            </a:lvl6pPr>
            <a:lvl7pPr marL="3867638" indent="0">
              <a:buNone/>
              <a:defRPr sz="2256">
                <a:solidFill>
                  <a:schemeClr val="tx1">
                    <a:tint val="75000"/>
                  </a:schemeClr>
                </a:solidFill>
              </a:defRPr>
            </a:lvl7pPr>
            <a:lvl8pPr marL="4512244" indent="0">
              <a:buNone/>
              <a:defRPr sz="2256">
                <a:solidFill>
                  <a:schemeClr val="tx1">
                    <a:tint val="75000"/>
                  </a:schemeClr>
                </a:solidFill>
              </a:defRPr>
            </a:lvl8pPr>
            <a:lvl9pPr marL="5156850" indent="0">
              <a:buNone/>
              <a:defRPr sz="225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01C95-33E0-49A4-8643-EC46F05972B5}" type="datetimeFigureOut">
              <a:rPr lang="ru-RU" smtClean="0"/>
              <a:t>23.02.2023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60CD-A5E8-4701-B408-D008FCD8B08D}" type="slidenum">
              <a:rPr lang="ru-RU" smtClean="0"/>
              <a:t>‹Nº›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03958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6331" y="4324026"/>
            <a:ext cx="5479137" cy="10306225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6620" y="4324026"/>
            <a:ext cx="5479137" cy="10306225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01C95-33E0-49A4-8643-EC46F05972B5}" type="datetimeFigureOut">
              <a:rPr lang="ru-RU" smtClean="0"/>
              <a:t>23.02.2023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60CD-A5E8-4701-B408-D008FCD8B08D}" type="slidenum">
              <a:rPr lang="ru-RU" smtClean="0"/>
              <a:t>‹Nº›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27615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010" y="864809"/>
            <a:ext cx="11119426" cy="3139621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8011" y="3981866"/>
            <a:ext cx="5453957" cy="1951451"/>
          </a:xfrm>
        </p:spPr>
        <p:txBody>
          <a:bodyPr anchor="b"/>
          <a:lstStyle>
            <a:lvl1pPr marL="0" indent="0">
              <a:buNone/>
              <a:defRPr sz="3384" b="1"/>
            </a:lvl1pPr>
            <a:lvl2pPr marL="644606" indent="0">
              <a:buNone/>
              <a:defRPr sz="2820" b="1"/>
            </a:lvl2pPr>
            <a:lvl3pPr marL="1289213" indent="0">
              <a:buNone/>
              <a:defRPr sz="2538" b="1"/>
            </a:lvl3pPr>
            <a:lvl4pPr marL="1933819" indent="0">
              <a:buNone/>
              <a:defRPr sz="2256" b="1"/>
            </a:lvl4pPr>
            <a:lvl5pPr marL="2578425" indent="0">
              <a:buNone/>
              <a:defRPr sz="2256" b="1"/>
            </a:lvl5pPr>
            <a:lvl6pPr marL="3223031" indent="0">
              <a:buNone/>
              <a:defRPr sz="2256" b="1"/>
            </a:lvl6pPr>
            <a:lvl7pPr marL="3867638" indent="0">
              <a:buNone/>
              <a:defRPr sz="2256" b="1"/>
            </a:lvl7pPr>
            <a:lvl8pPr marL="4512244" indent="0">
              <a:buNone/>
              <a:defRPr sz="2256" b="1"/>
            </a:lvl8pPr>
            <a:lvl9pPr marL="5156850" indent="0">
              <a:buNone/>
              <a:defRPr sz="2256" b="1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8011" y="5933316"/>
            <a:ext cx="5453957" cy="8727015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6620" y="3981866"/>
            <a:ext cx="5480817" cy="1951451"/>
          </a:xfrm>
        </p:spPr>
        <p:txBody>
          <a:bodyPr anchor="b"/>
          <a:lstStyle>
            <a:lvl1pPr marL="0" indent="0">
              <a:buNone/>
              <a:defRPr sz="3384" b="1"/>
            </a:lvl1pPr>
            <a:lvl2pPr marL="644606" indent="0">
              <a:buNone/>
              <a:defRPr sz="2820" b="1"/>
            </a:lvl2pPr>
            <a:lvl3pPr marL="1289213" indent="0">
              <a:buNone/>
              <a:defRPr sz="2538" b="1"/>
            </a:lvl3pPr>
            <a:lvl4pPr marL="1933819" indent="0">
              <a:buNone/>
              <a:defRPr sz="2256" b="1"/>
            </a:lvl4pPr>
            <a:lvl5pPr marL="2578425" indent="0">
              <a:buNone/>
              <a:defRPr sz="2256" b="1"/>
            </a:lvl5pPr>
            <a:lvl6pPr marL="3223031" indent="0">
              <a:buNone/>
              <a:defRPr sz="2256" b="1"/>
            </a:lvl6pPr>
            <a:lvl7pPr marL="3867638" indent="0">
              <a:buNone/>
              <a:defRPr sz="2256" b="1"/>
            </a:lvl7pPr>
            <a:lvl8pPr marL="4512244" indent="0">
              <a:buNone/>
              <a:defRPr sz="2256" b="1"/>
            </a:lvl8pPr>
            <a:lvl9pPr marL="5156850" indent="0">
              <a:buNone/>
              <a:defRPr sz="2256" b="1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6620" y="5933316"/>
            <a:ext cx="5480817" cy="8727015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01C95-33E0-49A4-8643-EC46F05972B5}" type="datetimeFigureOut">
              <a:rPr lang="ru-RU" smtClean="0"/>
              <a:t>23.02.2023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60CD-A5E8-4701-B408-D008FCD8B08D}" type="slidenum">
              <a:rPr lang="ru-RU" smtClean="0"/>
              <a:t>‹Nº›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27434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01C95-33E0-49A4-8643-EC46F05972B5}" type="datetimeFigureOut">
              <a:rPr lang="ru-RU" smtClean="0"/>
              <a:t>23.02.2023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60CD-A5E8-4701-B408-D008FCD8B08D}" type="slidenum">
              <a:rPr lang="ru-RU" smtClean="0"/>
              <a:t>‹Nº›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59179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01C95-33E0-49A4-8643-EC46F05972B5}" type="datetimeFigureOut">
              <a:rPr lang="ru-RU" smtClean="0"/>
              <a:t>23.02.2023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60CD-A5E8-4701-B408-D008FCD8B08D}" type="slidenum">
              <a:rPr lang="ru-RU" smtClean="0"/>
              <a:t>‹Nº›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63664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010" y="1082887"/>
            <a:ext cx="4158034" cy="3790103"/>
          </a:xfrm>
        </p:spPr>
        <p:txBody>
          <a:bodyPr anchor="b"/>
          <a:lstStyle>
            <a:lvl1pPr>
              <a:defRPr sz="4512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0816" y="2338738"/>
            <a:ext cx="6526620" cy="11543271"/>
          </a:xfrm>
        </p:spPr>
        <p:txBody>
          <a:bodyPr/>
          <a:lstStyle>
            <a:lvl1pPr>
              <a:defRPr sz="4512"/>
            </a:lvl1pPr>
            <a:lvl2pPr>
              <a:defRPr sz="3948"/>
            </a:lvl2pPr>
            <a:lvl3pPr>
              <a:defRPr sz="3384"/>
            </a:lvl3pPr>
            <a:lvl4pPr>
              <a:defRPr sz="2820"/>
            </a:lvl4pPr>
            <a:lvl5pPr>
              <a:defRPr sz="2820"/>
            </a:lvl5pPr>
            <a:lvl6pPr>
              <a:defRPr sz="2820"/>
            </a:lvl6pPr>
            <a:lvl7pPr>
              <a:defRPr sz="2820"/>
            </a:lvl7pPr>
            <a:lvl8pPr>
              <a:defRPr sz="2820"/>
            </a:lvl8pPr>
            <a:lvl9pPr>
              <a:defRPr sz="2820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010" y="4872990"/>
            <a:ext cx="4158034" cy="9027817"/>
          </a:xfrm>
        </p:spPr>
        <p:txBody>
          <a:bodyPr/>
          <a:lstStyle>
            <a:lvl1pPr marL="0" indent="0">
              <a:buNone/>
              <a:defRPr sz="2256"/>
            </a:lvl1pPr>
            <a:lvl2pPr marL="644606" indent="0">
              <a:buNone/>
              <a:defRPr sz="1974"/>
            </a:lvl2pPr>
            <a:lvl3pPr marL="1289213" indent="0">
              <a:buNone/>
              <a:defRPr sz="1692"/>
            </a:lvl3pPr>
            <a:lvl4pPr marL="1933819" indent="0">
              <a:buNone/>
              <a:defRPr sz="1410"/>
            </a:lvl4pPr>
            <a:lvl5pPr marL="2578425" indent="0">
              <a:buNone/>
              <a:defRPr sz="1410"/>
            </a:lvl5pPr>
            <a:lvl6pPr marL="3223031" indent="0">
              <a:buNone/>
              <a:defRPr sz="1410"/>
            </a:lvl6pPr>
            <a:lvl7pPr marL="3867638" indent="0">
              <a:buNone/>
              <a:defRPr sz="1410"/>
            </a:lvl7pPr>
            <a:lvl8pPr marL="4512244" indent="0">
              <a:buNone/>
              <a:defRPr sz="1410"/>
            </a:lvl8pPr>
            <a:lvl9pPr marL="5156850" indent="0">
              <a:buNone/>
              <a:defRPr sz="1410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01C95-33E0-49A4-8643-EC46F05972B5}" type="datetimeFigureOut">
              <a:rPr lang="ru-RU" smtClean="0"/>
              <a:t>23.02.2023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60CD-A5E8-4701-B408-D008FCD8B08D}" type="slidenum">
              <a:rPr lang="ru-RU" smtClean="0"/>
              <a:t>‹Nº›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0961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01C95-33E0-49A4-8643-EC46F05972B5}" type="datetimeFigureOut">
              <a:rPr lang="ru-RU" smtClean="0"/>
              <a:t>23.02.2023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60CD-A5E8-4701-B408-D008FCD8B08D}" type="slidenum">
              <a:rPr lang="ru-RU" smtClean="0"/>
              <a:t>‹Nº›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88130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010" y="1082887"/>
            <a:ext cx="4158034" cy="3790103"/>
          </a:xfrm>
        </p:spPr>
        <p:txBody>
          <a:bodyPr anchor="b"/>
          <a:lstStyle>
            <a:lvl1pPr>
              <a:defRPr sz="4512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80816" y="2338738"/>
            <a:ext cx="6526620" cy="11543271"/>
          </a:xfrm>
        </p:spPr>
        <p:txBody>
          <a:bodyPr anchor="t"/>
          <a:lstStyle>
            <a:lvl1pPr marL="0" indent="0">
              <a:buNone/>
              <a:defRPr sz="4512"/>
            </a:lvl1pPr>
            <a:lvl2pPr marL="644606" indent="0">
              <a:buNone/>
              <a:defRPr sz="3948"/>
            </a:lvl2pPr>
            <a:lvl3pPr marL="1289213" indent="0">
              <a:buNone/>
              <a:defRPr sz="3384"/>
            </a:lvl3pPr>
            <a:lvl4pPr marL="1933819" indent="0">
              <a:buNone/>
              <a:defRPr sz="2820"/>
            </a:lvl4pPr>
            <a:lvl5pPr marL="2578425" indent="0">
              <a:buNone/>
              <a:defRPr sz="2820"/>
            </a:lvl5pPr>
            <a:lvl6pPr marL="3223031" indent="0">
              <a:buNone/>
              <a:defRPr sz="2820"/>
            </a:lvl6pPr>
            <a:lvl7pPr marL="3867638" indent="0">
              <a:buNone/>
              <a:defRPr sz="2820"/>
            </a:lvl7pPr>
            <a:lvl8pPr marL="4512244" indent="0">
              <a:buNone/>
              <a:defRPr sz="2820"/>
            </a:lvl8pPr>
            <a:lvl9pPr marL="5156850" indent="0">
              <a:buNone/>
              <a:defRPr sz="282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010" y="4872990"/>
            <a:ext cx="4158034" cy="9027817"/>
          </a:xfrm>
        </p:spPr>
        <p:txBody>
          <a:bodyPr/>
          <a:lstStyle>
            <a:lvl1pPr marL="0" indent="0">
              <a:buNone/>
              <a:defRPr sz="2256"/>
            </a:lvl1pPr>
            <a:lvl2pPr marL="644606" indent="0">
              <a:buNone/>
              <a:defRPr sz="1974"/>
            </a:lvl2pPr>
            <a:lvl3pPr marL="1289213" indent="0">
              <a:buNone/>
              <a:defRPr sz="1692"/>
            </a:lvl3pPr>
            <a:lvl4pPr marL="1933819" indent="0">
              <a:buNone/>
              <a:defRPr sz="1410"/>
            </a:lvl4pPr>
            <a:lvl5pPr marL="2578425" indent="0">
              <a:buNone/>
              <a:defRPr sz="1410"/>
            </a:lvl5pPr>
            <a:lvl6pPr marL="3223031" indent="0">
              <a:buNone/>
              <a:defRPr sz="1410"/>
            </a:lvl6pPr>
            <a:lvl7pPr marL="3867638" indent="0">
              <a:buNone/>
              <a:defRPr sz="1410"/>
            </a:lvl7pPr>
            <a:lvl8pPr marL="4512244" indent="0">
              <a:buNone/>
              <a:defRPr sz="1410"/>
            </a:lvl8pPr>
            <a:lvl9pPr marL="5156850" indent="0">
              <a:buNone/>
              <a:defRPr sz="1410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01C95-33E0-49A4-8643-EC46F05972B5}" type="datetimeFigureOut">
              <a:rPr lang="ru-RU" smtClean="0"/>
              <a:t>23.02.2023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60CD-A5E8-4701-B408-D008FCD8B08D}" type="slidenum">
              <a:rPr lang="ru-RU" smtClean="0"/>
              <a:t>‹Nº›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72027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01C95-33E0-49A4-8643-EC46F05972B5}" type="datetimeFigureOut">
              <a:rPr lang="ru-RU" smtClean="0"/>
              <a:t>23.02.2023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60CD-A5E8-4701-B408-D008FCD8B08D}" type="slidenum">
              <a:rPr lang="ru-RU" smtClean="0"/>
              <a:t>‹Nº›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00123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25901" y="864805"/>
            <a:ext cx="2779856" cy="13765446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6332" y="864805"/>
            <a:ext cx="8178418" cy="13765446"/>
          </a:xfrm>
        </p:spPr>
        <p:txBody>
          <a:bodyPr vert="eaVert"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01C95-33E0-49A4-8643-EC46F05972B5}" type="datetimeFigureOut">
              <a:rPr lang="ru-RU" smtClean="0"/>
              <a:t>23.02.2023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60CD-A5E8-4701-B408-D008FCD8B08D}" type="slidenum">
              <a:rPr lang="ru-RU" smtClean="0"/>
              <a:t>‹Nº›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4194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9616" y="4049550"/>
            <a:ext cx="11119426" cy="675676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9616" y="10870232"/>
            <a:ext cx="11119426" cy="3553221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9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8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6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3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01C95-33E0-49A4-8643-EC46F05972B5}" type="datetimeFigureOut">
              <a:rPr lang="ru-RU" smtClean="0"/>
              <a:t>23.02.2023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60CD-A5E8-4701-B408-D008FCD8B08D}" type="slidenum">
              <a:rPr lang="ru-RU" smtClean="0"/>
              <a:t>‹Nº›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32160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6331" y="4324026"/>
            <a:ext cx="5479137" cy="103062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6621" y="4324026"/>
            <a:ext cx="5479137" cy="103062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01C95-33E0-49A4-8643-EC46F05972B5}" type="datetimeFigureOut">
              <a:rPr lang="ru-RU" smtClean="0"/>
              <a:t>23.02.2023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60CD-A5E8-4701-B408-D008FCD8B08D}" type="slidenum">
              <a:rPr lang="ru-RU" smtClean="0"/>
              <a:t>‹Nº›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52810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010" y="864809"/>
            <a:ext cx="11119426" cy="313962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8012" y="3981866"/>
            <a:ext cx="5453957" cy="195145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92" indent="0">
              <a:buNone/>
              <a:defRPr sz="2000" b="1"/>
            </a:lvl2pPr>
            <a:lvl3pPr marL="914385" indent="0">
              <a:buNone/>
              <a:defRPr sz="1800" b="1"/>
            </a:lvl3pPr>
            <a:lvl4pPr marL="1371577" indent="0">
              <a:buNone/>
              <a:defRPr sz="1600" b="1"/>
            </a:lvl4pPr>
            <a:lvl5pPr marL="1828769" indent="0">
              <a:buNone/>
              <a:defRPr sz="1600" b="1"/>
            </a:lvl5pPr>
            <a:lvl6pPr marL="2285961" indent="0">
              <a:buNone/>
              <a:defRPr sz="1600" b="1"/>
            </a:lvl6pPr>
            <a:lvl7pPr marL="2743154" indent="0">
              <a:buNone/>
              <a:defRPr sz="1600" b="1"/>
            </a:lvl7pPr>
            <a:lvl8pPr marL="3200346" indent="0">
              <a:buNone/>
              <a:defRPr sz="1600" b="1"/>
            </a:lvl8pPr>
            <a:lvl9pPr marL="3657538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8012" y="5933316"/>
            <a:ext cx="5453957" cy="872701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6619" y="3981866"/>
            <a:ext cx="5480817" cy="195145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92" indent="0">
              <a:buNone/>
              <a:defRPr sz="2000" b="1"/>
            </a:lvl2pPr>
            <a:lvl3pPr marL="914385" indent="0">
              <a:buNone/>
              <a:defRPr sz="1800" b="1"/>
            </a:lvl3pPr>
            <a:lvl4pPr marL="1371577" indent="0">
              <a:buNone/>
              <a:defRPr sz="1600" b="1"/>
            </a:lvl4pPr>
            <a:lvl5pPr marL="1828769" indent="0">
              <a:buNone/>
              <a:defRPr sz="1600" b="1"/>
            </a:lvl5pPr>
            <a:lvl6pPr marL="2285961" indent="0">
              <a:buNone/>
              <a:defRPr sz="1600" b="1"/>
            </a:lvl6pPr>
            <a:lvl7pPr marL="2743154" indent="0">
              <a:buNone/>
              <a:defRPr sz="1600" b="1"/>
            </a:lvl7pPr>
            <a:lvl8pPr marL="3200346" indent="0">
              <a:buNone/>
              <a:defRPr sz="1600" b="1"/>
            </a:lvl8pPr>
            <a:lvl9pPr marL="3657538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6619" y="5933316"/>
            <a:ext cx="5480817" cy="872701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01C95-33E0-49A4-8643-EC46F05972B5}" type="datetimeFigureOut">
              <a:rPr lang="ru-RU" smtClean="0"/>
              <a:t>23.02.2023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60CD-A5E8-4701-B408-D008FCD8B08D}" type="slidenum">
              <a:rPr lang="ru-RU" smtClean="0"/>
              <a:t>‹Nº›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1046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01C95-33E0-49A4-8643-EC46F05972B5}" type="datetimeFigureOut">
              <a:rPr lang="ru-RU" smtClean="0"/>
              <a:t>23.02.2023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60CD-A5E8-4701-B408-D008FCD8B08D}" type="slidenum">
              <a:rPr lang="ru-RU" smtClean="0"/>
              <a:t>‹Nº›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33592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01C95-33E0-49A4-8643-EC46F05972B5}" type="datetimeFigureOut">
              <a:rPr lang="ru-RU" smtClean="0"/>
              <a:t>23.02.2023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60CD-A5E8-4701-B408-D008FCD8B08D}" type="slidenum">
              <a:rPr lang="ru-RU" smtClean="0"/>
              <a:t>‹Nº›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3250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012" y="1082887"/>
            <a:ext cx="4158034" cy="379010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0816" y="2338738"/>
            <a:ext cx="6526620" cy="1154327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012" y="4872990"/>
            <a:ext cx="4158034" cy="9027817"/>
          </a:xfrm>
        </p:spPr>
        <p:txBody>
          <a:bodyPr/>
          <a:lstStyle>
            <a:lvl1pPr marL="0" indent="0">
              <a:buNone/>
              <a:defRPr sz="1600"/>
            </a:lvl1pPr>
            <a:lvl2pPr marL="457192" indent="0">
              <a:buNone/>
              <a:defRPr sz="1400"/>
            </a:lvl2pPr>
            <a:lvl3pPr marL="914385" indent="0">
              <a:buNone/>
              <a:defRPr sz="1200"/>
            </a:lvl3pPr>
            <a:lvl4pPr marL="1371577" indent="0">
              <a:buNone/>
              <a:defRPr sz="1000"/>
            </a:lvl4pPr>
            <a:lvl5pPr marL="1828769" indent="0">
              <a:buNone/>
              <a:defRPr sz="1000"/>
            </a:lvl5pPr>
            <a:lvl6pPr marL="2285961" indent="0">
              <a:buNone/>
              <a:defRPr sz="1000"/>
            </a:lvl6pPr>
            <a:lvl7pPr marL="2743154" indent="0">
              <a:buNone/>
              <a:defRPr sz="1000"/>
            </a:lvl7pPr>
            <a:lvl8pPr marL="3200346" indent="0">
              <a:buNone/>
              <a:defRPr sz="1000"/>
            </a:lvl8pPr>
            <a:lvl9pPr marL="3657538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01C95-33E0-49A4-8643-EC46F05972B5}" type="datetimeFigureOut">
              <a:rPr lang="ru-RU" smtClean="0"/>
              <a:t>23.02.2023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60CD-A5E8-4701-B408-D008FCD8B08D}" type="slidenum">
              <a:rPr lang="ru-RU" smtClean="0"/>
              <a:t>‹Nº›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55519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012" y="1082887"/>
            <a:ext cx="4158034" cy="379010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480816" y="2338738"/>
            <a:ext cx="6526620" cy="11543271"/>
          </a:xfrm>
        </p:spPr>
        <p:txBody>
          <a:bodyPr/>
          <a:lstStyle>
            <a:lvl1pPr marL="0" indent="0">
              <a:buNone/>
              <a:defRPr sz="3200"/>
            </a:lvl1pPr>
            <a:lvl2pPr marL="457192" indent="0">
              <a:buNone/>
              <a:defRPr sz="2800"/>
            </a:lvl2pPr>
            <a:lvl3pPr marL="914385" indent="0">
              <a:buNone/>
              <a:defRPr sz="2400"/>
            </a:lvl3pPr>
            <a:lvl4pPr marL="1371577" indent="0">
              <a:buNone/>
              <a:defRPr sz="2000"/>
            </a:lvl4pPr>
            <a:lvl5pPr marL="1828769" indent="0">
              <a:buNone/>
              <a:defRPr sz="2000"/>
            </a:lvl5pPr>
            <a:lvl6pPr marL="2285961" indent="0">
              <a:buNone/>
              <a:defRPr sz="2000"/>
            </a:lvl6pPr>
            <a:lvl7pPr marL="2743154" indent="0">
              <a:buNone/>
              <a:defRPr sz="2000"/>
            </a:lvl7pPr>
            <a:lvl8pPr marL="3200346" indent="0">
              <a:buNone/>
              <a:defRPr sz="2000"/>
            </a:lvl8pPr>
            <a:lvl9pPr marL="3657538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012" y="4872990"/>
            <a:ext cx="4158034" cy="9027817"/>
          </a:xfrm>
        </p:spPr>
        <p:txBody>
          <a:bodyPr/>
          <a:lstStyle>
            <a:lvl1pPr marL="0" indent="0">
              <a:buNone/>
              <a:defRPr sz="1600"/>
            </a:lvl1pPr>
            <a:lvl2pPr marL="457192" indent="0">
              <a:buNone/>
              <a:defRPr sz="1400"/>
            </a:lvl2pPr>
            <a:lvl3pPr marL="914385" indent="0">
              <a:buNone/>
              <a:defRPr sz="1200"/>
            </a:lvl3pPr>
            <a:lvl4pPr marL="1371577" indent="0">
              <a:buNone/>
              <a:defRPr sz="1000"/>
            </a:lvl4pPr>
            <a:lvl5pPr marL="1828769" indent="0">
              <a:buNone/>
              <a:defRPr sz="1000"/>
            </a:lvl5pPr>
            <a:lvl6pPr marL="2285961" indent="0">
              <a:buNone/>
              <a:defRPr sz="1000"/>
            </a:lvl6pPr>
            <a:lvl7pPr marL="2743154" indent="0">
              <a:buNone/>
              <a:defRPr sz="1000"/>
            </a:lvl7pPr>
            <a:lvl8pPr marL="3200346" indent="0">
              <a:buNone/>
              <a:defRPr sz="1000"/>
            </a:lvl8pPr>
            <a:lvl9pPr marL="3657538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01C95-33E0-49A4-8643-EC46F05972B5}" type="datetimeFigureOut">
              <a:rPr lang="ru-RU" smtClean="0"/>
              <a:t>23.02.2023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60CD-A5E8-4701-B408-D008FCD8B08D}" type="slidenum">
              <a:rPr lang="ru-RU" smtClean="0"/>
              <a:t>‹Nº›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04574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6331" y="864809"/>
            <a:ext cx="11119426" cy="31396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6331" y="4324026"/>
            <a:ext cx="11119426" cy="10306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6331" y="15055136"/>
            <a:ext cx="2900720" cy="8648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601C95-33E0-49A4-8643-EC46F05972B5}" type="datetimeFigureOut">
              <a:rPr lang="ru-RU" smtClean="0"/>
              <a:t>23.02.2023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70504" y="15055136"/>
            <a:ext cx="4351080" cy="8648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05037" y="15055136"/>
            <a:ext cx="2900720" cy="8648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6F60CD-A5E8-4701-B408-D008FCD8B08D}" type="slidenum">
              <a:rPr lang="ru-RU" smtClean="0"/>
              <a:t>‹Nº›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5795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385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6" indent="-228596" algn="l" defTabSz="914385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9" indent="-228596" algn="l" defTabSz="91438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81" indent="-228596" algn="l" defTabSz="91438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73" indent="-228596" algn="l" defTabSz="91438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66" indent="-228596" algn="l" defTabSz="91438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58" indent="-228596" algn="l" defTabSz="91438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50" indent="-228596" algn="l" defTabSz="91438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43" indent="-228596" algn="l" defTabSz="91438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35" indent="-228596" algn="l" defTabSz="91438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92" algn="l" defTabSz="9143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85" algn="l" defTabSz="9143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77" algn="l" defTabSz="9143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69" algn="l" defTabSz="9143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61" algn="l" defTabSz="9143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54" algn="l" defTabSz="9143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46" algn="l" defTabSz="9143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38" algn="l" defTabSz="9143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6331" y="864809"/>
            <a:ext cx="11119426" cy="31396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6331" y="4324026"/>
            <a:ext cx="11119426" cy="10306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6331" y="15055136"/>
            <a:ext cx="2900720" cy="8648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601C95-33E0-49A4-8643-EC46F05972B5}" type="datetimeFigureOut">
              <a:rPr lang="ru-RU" smtClean="0"/>
              <a:t>23.02.2023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70504" y="15055136"/>
            <a:ext cx="4351080" cy="8648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05037" y="15055136"/>
            <a:ext cx="2900720" cy="8648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6F60CD-A5E8-4701-B408-D008FCD8B08D}" type="slidenum">
              <a:rPr lang="ru-RU" smtClean="0"/>
              <a:t>‹Nº›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1990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289213" rtl="0" eaLnBrk="1" latinLnBrk="0" hangingPunct="1">
        <a:lnSpc>
          <a:spcPct val="90000"/>
        </a:lnSpc>
        <a:spcBef>
          <a:spcPct val="0"/>
        </a:spcBef>
        <a:buNone/>
        <a:defRPr sz="620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2303" indent="-322303" algn="l" defTabSz="1289213" rtl="0" eaLnBrk="1" latinLnBrk="0" hangingPunct="1">
        <a:lnSpc>
          <a:spcPct val="90000"/>
        </a:lnSpc>
        <a:spcBef>
          <a:spcPts val="1410"/>
        </a:spcBef>
        <a:buFont typeface="Arial" panose="020B0604020202020204" pitchFamily="34" charset="0"/>
        <a:buChar char="•"/>
        <a:defRPr sz="3948" kern="1200">
          <a:solidFill>
            <a:schemeClr val="tx1"/>
          </a:solidFill>
          <a:latin typeface="+mn-lt"/>
          <a:ea typeface="+mn-ea"/>
          <a:cs typeface="+mn-cs"/>
        </a:defRPr>
      </a:lvl1pPr>
      <a:lvl2pPr marL="966909" indent="-322303" algn="l" defTabSz="1289213" rtl="0" eaLnBrk="1" latinLnBrk="0" hangingPunct="1">
        <a:lnSpc>
          <a:spcPct val="90000"/>
        </a:lnSpc>
        <a:spcBef>
          <a:spcPts val="705"/>
        </a:spcBef>
        <a:buFont typeface="Arial" panose="020B0604020202020204" pitchFamily="34" charset="0"/>
        <a:buChar char="•"/>
        <a:defRPr sz="3384" kern="1200">
          <a:solidFill>
            <a:schemeClr val="tx1"/>
          </a:solidFill>
          <a:latin typeface="+mn-lt"/>
          <a:ea typeface="+mn-ea"/>
          <a:cs typeface="+mn-cs"/>
        </a:defRPr>
      </a:lvl2pPr>
      <a:lvl3pPr marL="1611516" indent="-322303" algn="l" defTabSz="1289213" rtl="0" eaLnBrk="1" latinLnBrk="0" hangingPunct="1">
        <a:lnSpc>
          <a:spcPct val="90000"/>
        </a:lnSpc>
        <a:spcBef>
          <a:spcPts val="705"/>
        </a:spcBef>
        <a:buFont typeface="Arial" panose="020B0604020202020204" pitchFamily="34" charset="0"/>
        <a:buChar char="•"/>
        <a:defRPr sz="2820" kern="1200">
          <a:solidFill>
            <a:schemeClr val="tx1"/>
          </a:solidFill>
          <a:latin typeface="+mn-lt"/>
          <a:ea typeface="+mn-ea"/>
          <a:cs typeface="+mn-cs"/>
        </a:defRPr>
      </a:lvl3pPr>
      <a:lvl4pPr marL="2256122" indent="-322303" algn="l" defTabSz="1289213" rtl="0" eaLnBrk="1" latinLnBrk="0" hangingPunct="1">
        <a:lnSpc>
          <a:spcPct val="90000"/>
        </a:lnSpc>
        <a:spcBef>
          <a:spcPts val="705"/>
        </a:spcBef>
        <a:buFont typeface="Arial" panose="020B0604020202020204" pitchFamily="34" charset="0"/>
        <a:buChar char="•"/>
        <a:defRPr sz="2538" kern="1200">
          <a:solidFill>
            <a:schemeClr val="tx1"/>
          </a:solidFill>
          <a:latin typeface="+mn-lt"/>
          <a:ea typeface="+mn-ea"/>
          <a:cs typeface="+mn-cs"/>
        </a:defRPr>
      </a:lvl4pPr>
      <a:lvl5pPr marL="2900728" indent="-322303" algn="l" defTabSz="1289213" rtl="0" eaLnBrk="1" latinLnBrk="0" hangingPunct="1">
        <a:lnSpc>
          <a:spcPct val="90000"/>
        </a:lnSpc>
        <a:spcBef>
          <a:spcPts val="705"/>
        </a:spcBef>
        <a:buFont typeface="Arial" panose="020B0604020202020204" pitchFamily="34" charset="0"/>
        <a:buChar char="•"/>
        <a:defRPr sz="2538" kern="1200">
          <a:solidFill>
            <a:schemeClr val="tx1"/>
          </a:solidFill>
          <a:latin typeface="+mn-lt"/>
          <a:ea typeface="+mn-ea"/>
          <a:cs typeface="+mn-cs"/>
        </a:defRPr>
      </a:lvl5pPr>
      <a:lvl6pPr marL="3545335" indent="-322303" algn="l" defTabSz="1289213" rtl="0" eaLnBrk="1" latinLnBrk="0" hangingPunct="1">
        <a:lnSpc>
          <a:spcPct val="90000"/>
        </a:lnSpc>
        <a:spcBef>
          <a:spcPts val="705"/>
        </a:spcBef>
        <a:buFont typeface="Arial" panose="020B0604020202020204" pitchFamily="34" charset="0"/>
        <a:buChar char="•"/>
        <a:defRPr sz="2538" kern="1200">
          <a:solidFill>
            <a:schemeClr val="tx1"/>
          </a:solidFill>
          <a:latin typeface="+mn-lt"/>
          <a:ea typeface="+mn-ea"/>
          <a:cs typeface="+mn-cs"/>
        </a:defRPr>
      </a:lvl6pPr>
      <a:lvl7pPr marL="4189941" indent="-322303" algn="l" defTabSz="1289213" rtl="0" eaLnBrk="1" latinLnBrk="0" hangingPunct="1">
        <a:lnSpc>
          <a:spcPct val="90000"/>
        </a:lnSpc>
        <a:spcBef>
          <a:spcPts val="705"/>
        </a:spcBef>
        <a:buFont typeface="Arial" panose="020B0604020202020204" pitchFamily="34" charset="0"/>
        <a:buChar char="•"/>
        <a:defRPr sz="2538" kern="1200">
          <a:solidFill>
            <a:schemeClr val="tx1"/>
          </a:solidFill>
          <a:latin typeface="+mn-lt"/>
          <a:ea typeface="+mn-ea"/>
          <a:cs typeface="+mn-cs"/>
        </a:defRPr>
      </a:lvl7pPr>
      <a:lvl8pPr marL="4834547" indent="-322303" algn="l" defTabSz="1289213" rtl="0" eaLnBrk="1" latinLnBrk="0" hangingPunct="1">
        <a:lnSpc>
          <a:spcPct val="90000"/>
        </a:lnSpc>
        <a:spcBef>
          <a:spcPts val="705"/>
        </a:spcBef>
        <a:buFont typeface="Arial" panose="020B0604020202020204" pitchFamily="34" charset="0"/>
        <a:buChar char="•"/>
        <a:defRPr sz="2538" kern="1200">
          <a:solidFill>
            <a:schemeClr val="tx1"/>
          </a:solidFill>
          <a:latin typeface="+mn-lt"/>
          <a:ea typeface="+mn-ea"/>
          <a:cs typeface="+mn-cs"/>
        </a:defRPr>
      </a:lvl8pPr>
      <a:lvl9pPr marL="5479153" indent="-322303" algn="l" defTabSz="1289213" rtl="0" eaLnBrk="1" latinLnBrk="0" hangingPunct="1">
        <a:lnSpc>
          <a:spcPct val="90000"/>
        </a:lnSpc>
        <a:spcBef>
          <a:spcPts val="705"/>
        </a:spcBef>
        <a:buFont typeface="Arial" panose="020B0604020202020204" pitchFamily="34" charset="0"/>
        <a:buChar char="•"/>
        <a:defRPr sz="25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9213" rtl="0" eaLnBrk="1" latinLnBrk="0" hangingPunct="1">
        <a:defRPr sz="2538" kern="1200">
          <a:solidFill>
            <a:schemeClr val="tx1"/>
          </a:solidFill>
          <a:latin typeface="+mn-lt"/>
          <a:ea typeface="+mn-ea"/>
          <a:cs typeface="+mn-cs"/>
        </a:defRPr>
      </a:lvl1pPr>
      <a:lvl2pPr marL="644606" algn="l" defTabSz="1289213" rtl="0" eaLnBrk="1" latinLnBrk="0" hangingPunct="1">
        <a:defRPr sz="2538" kern="1200">
          <a:solidFill>
            <a:schemeClr val="tx1"/>
          </a:solidFill>
          <a:latin typeface="+mn-lt"/>
          <a:ea typeface="+mn-ea"/>
          <a:cs typeface="+mn-cs"/>
        </a:defRPr>
      </a:lvl2pPr>
      <a:lvl3pPr marL="1289213" algn="l" defTabSz="1289213" rtl="0" eaLnBrk="1" latinLnBrk="0" hangingPunct="1">
        <a:defRPr sz="2538" kern="1200">
          <a:solidFill>
            <a:schemeClr val="tx1"/>
          </a:solidFill>
          <a:latin typeface="+mn-lt"/>
          <a:ea typeface="+mn-ea"/>
          <a:cs typeface="+mn-cs"/>
        </a:defRPr>
      </a:lvl3pPr>
      <a:lvl4pPr marL="1933819" algn="l" defTabSz="1289213" rtl="0" eaLnBrk="1" latinLnBrk="0" hangingPunct="1">
        <a:defRPr sz="2538" kern="1200">
          <a:solidFill>
            <a:schemeClr val="tx1"/>
          </a:solidFill>
          <a:latin typeface="+mn-lt"/>
          <a:ea typeface="+mn-ea"/>
          <a:cs typeface="+mn-cs"/>
        </a:defRPr>
      </a:lvl4pPr>
      <a:lvl5pPr marL="2578425" algn="l" defTabSz="1289213" rtl="0" eaLnBrk="1" latinLnBrk="0" hangingPunct="1">
        <a:defRPr sz="2538" kern="1200">
          <a:solidFill>
            <a:schemeClr val="tx1"/>
          </a:solidFill>
          <a:latin typeface="+mn-lt"/>
          <a:ea typeface="+mn-ea"/>
          <a:cs typeface="+mn-cs"/>
        </a:defRPr>
      </a:lvl5pPr>
      <a:lvl6pPr marL="3223031" algn="l" defTabSz="1289213" rtl="0" eaLnBrk="1" latinLnBrk="0" hangingPunct="1">
        <a:defRPr sz="2538" kern="1200">
          <a:solidFill>
            <a:schemeClr val="tx1"/>
          </a:solidFill>
          <a:latin typeface="+mn-lt"/>
          <a:ea typeface="+mn-ea"/>
          <a:cs typeface="+mn-cs"/>
        </a:defRPr>
      </a:lvl6pPr>
      <a:lvl7pPr marL="3867638" algn="l" defTabSz="1289213" rtl="0" eaLnBrk="1" latinLnBrk="0" hangingPunct="1">
        <a:defRPr sz="2538" kern="1200">
          <a:solidFill>
            <a:schemeClr val="tx1"/>
          </a:solidFill>
          <a:latin typeface="+mn-lt"/>
          <a:ea typeface="+mn-ea"/>
          <a:cs typeface="+mn-cs"/>
        </a:defRPr>
      </a:lvl7pPr>
      <a:lvl8pPr marL="4512244" algn="l" defTabSz="1289213" rtl="0" eaLnBrk="1" latinLnBrk="0" hangingPunct="1">
        <a:defRPr sz="2538" kern="1200">
          <a:solidFill>
            <a:schemeClr val="tx1"/>
          </a:solidFill>
          <a:latin typeface="+mn-lt"/>
          <a:ea typeface="+mn-ea"/>
          <a:cs typeface="+mn-cs"/>
        </a:defRPr>
      </a:lvl8pPr>
      <a:lvl9pPr marL="5156850" algn="l" defTabSz="1289213" rtl="0" eaLnBrk="1" latinLnBrk="0" hangingPunct="1">
        <a:defRPr sz="25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070F88-2688-4FAC-B9CC-31F6465004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100" name="Marcador de contenido 99" descr="Imagen que contiene edificio, amarillo, puesta de sol, cerca&#10;&#10;Descripción generada automáticamente">
            <a:extLst>
              <a:ext uri="{FF2B5EF4-FFF2-40B4-BE49-F238E27FC236}">
                <a16:creationId xmlns:a16="http://schemas.microsoft.com/office/drawing/2014/main" id="{C5CFC781-C65A-4857-BB57-764E88A0AA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9244" y="7767637"/>
            <a:ext cx="9753600" cy="3419475"/>
          </a:xfr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DC4EFEB9-C7A1-4E70-BF9E-2F4F38C6CF84}"/>
              </a:ext>
            </a:extLst>
          </p:cNvPr>
          <p:cNvSpPr/>
          <p:nvPr/>
        </p:nvSpPr>
        <p:spPr>
          <a:xfrm>
            <a:off x="-5278" y="-18008"/>
            <a:ext cx="12892088" cy="162433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39" name="1023 Rectángulo">
            <a:extLst>
              <a:ext uri="{FF2B5EF4-FFF2-40B4-BE49-F238E27FC236}">
                <a16:creationId xmlns:a16="http://schemas.microsoft.com/office/drawing/2014/main" id="{CB9B5F22-A5AB-4A53-B2D5-B265C626CCCC}"/>
              </a:ext>
            </a:extLst>
          </p:cNvPr>
          <p:cNvSpPr/>
          <p:nvPr/>
        </p:nvSpPr>
        <p:spPr>
          <a:xfrm>
            <a:off x="4155203" y="2781972"/>
            <a:ext cx="7465450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600" dirty="0">
                <a:latin typeface="Century Gothic" panose="020B0502020202020204" pitchFamily="34" charset="0"/>
              </a:rPr>
              <a:t>El hardware y software son dos elementos que componen una computadora, cada uno tiene su propio funcionamiento, pero ambos trabajan conjuntamente para realizar las órdenes del usuario.</a:t>
            </a:r>
            <a:endParaRPr lang="ru-RU" sz="2800" dirty="0">
              <a:latin typeface="Century Gothic" panose="020B0502020202020204" pitchFamily="34" charset="0"/>
            </a:endParaRPr>
          </a:p>
        </p:txBody>
      </p:sp>
      <p:sp>
        <p:nvSpPr>
          <p:cNvPr id="41" name="1026 Rectángulo">
            <a:extLst>
              <a:ext uri="{FF2B5EF4-FFF2-40B4-BE49-F238E27FC236}">
                <a16:creationId xmlns:a16="http://schemas.microsoft.com/office/drawing/2014/main" id="{26594C34-7CF9-45DB-B916-E195E8A2EF01}"/>
              </a:ext>
            </a:extLst>
          </p:cNvPr>
          <p:cNvSpPr/>
          <p:nvPr/>
        </p:nvSpPr>
        <p:spPr>
          <a:xfrm>
            <a:off x="4697294" y="7236617"/>
            <a:ext cx="6445250" cy="249299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ES" sz="2600" dirty="0">
                <a:latin typeface="Century Gothic" panose="020B0502020202020204" pitchFamily="34" charset="0"/>
              </a:rPr>
              <a:t>El componente principal de una computadora es la tarjeta madre (</a:t>
            </a:r>
            <a:r>
              <a:rPr lang="es-ES" sz="2600" dirty="0" err="1">
                <a:latin typeface="Century Gothic" panose="020B0502020202020204" pitchFamily="34" charset="0"/>
              </a:rPr>
              <a:t>motherboard</a:t>
            </a:r>
            <a:r>
              <a:rPr lang="es-ES" sz="2600" dirty="0">
                <a:latin typeface="Century Gothic" panose="020B0502020202020204" pitchFamily="34" charset="0"/>
              </a:rPr>
              <a:t>) en la cual se conectan todos los dispositivos, como microprocesador, memoria RAM, y otros.</a:t>
            </a:r>
            <a:endParaRPr lang="ru-RU" sz="2600" dirty="0">
              <a:latin typeface="Century Gothic" panose="020B0502020202020204" pitchFamily="34" charset="0"/>
            </a:endParaRPr>
          </a:p>
        </p:txBody>
      </p:sp>
      <p:sp>
        <p:nvSpPr>
          <p:cNvPr id="42" name="1027 Rectángulo">
            <a:extLst>
              <a:ext uri="{FF2B5EF4-FFF2-40B4-BE49-F238E27FC236}">
                <a16:creationId xmlns:a16="http://schemas.microsoft.com/office/drawing/2014/main" id="{219ECAC4-B0DD-4286-B85E-AEF5491D8153}"/>
              </a:ext>
            </a:extLst>
          </p:cNvPr>
          <p:cNvSpPr/>
          <p:nvPr/>
        </p:nvSpPr>
        <p:spPr>
          <a:xfrm>
            <a:off x="4527121" y="11832347"/>
            <a:ext cx="6445250" cy="169277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ES" sz="2600" dirty="0">
                <a:latin typeface="Century Gothic" panose="020B0502020202020204" pitchFamily="34" charset="0"/>
              </a:rPr>
              <a:t>Es la parte lógica e intangible de una computadora, se encarga de proporcionar las funciones y órdenes a la computadora.</a:t>
            </a:r>
            <a:endParaRPr lang="ru-RU" sz="2400" dirty="0">
              <a:latin typeface="Century Gothic" panose="020B0502020202020204" pitchFamily="34" charset="0"/>
            </a:endParaRPr>
          </a:p>
        </p:txBody>
      </p:sp>
      <p:sp>
        <p:nvSpPr>
          <p:cNvPr id="48" name="Flecha: pentágono 47">
            <a:extLst>
              <a:ext uri="{FF2B5EF4-FFF2-40B4-BE49-F238E27FC236}">
                <a16:creationId xmlns:a16="http://schemas.microsoft.com/office/drawing/2014/main" id="{3917A8EF-57E4-41E3-9EE4-D054DDA3D93C}"/>
              </a:ext>
            </a:extLst>
          </p:cNvPr>
          <p:cNvSpPr/>
          <p:nvPr/>
        </p:nvSpPr>
        <p:spPr>
          <a:xfrm>
            <a:off x="-5278" y="257527"/>
            <a:ext cx="11652194" cy="1472606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>
              <a:latin typeface="Century Gothic" panose="020B0502020202020204" pitchFamily="34" charset="0"/>
            </a:endParaRPr>
          </a:p>
        </p:txBody>
      </p:sp>
      <p:grpSp>
        <p:nvGrpSpPr>
          <p:cNvPr id="61" name="Group 42">
            <a:extLst>
              <a:ext uri="{FF2B5EF4-FFF2-40B4-BE49-F238E27FC236}">
                <a16:creationId xmlns:a16="http://schemas.microsoft.com/office/drawing/2014/main" id="{08D9ABFB-8565-437B-894D-2A0DE8C7E9A7}"/>
              </a:ext>
            </a:extLst>
          </p:cNvPr>
          <p:cNvGrpSpPr>
            <a:grpSpLocks/>
          </p:cNvGrpSpPr>
          <p:nvPr/>
        </p:nvGrpSpPr>
        <p:grpSpPr bwMode="auto">
          <a:xfrm>
            <a:off x="1626397" y="2158623"/>
            <a:ext cx="1636142" cy="1361681"/>
            <a:chOff x="1638301" y="1006475"/>
            <a:chExt cx="2301875" cy="2003425"/>
          </a:xfrm>
        </p:grpSpPr>
        <p:sp>
          <p:nvSpPr>
            <p:cNvPr id="62" name="Freeform 24">
              <a:extLst>
                <a:ext uri="{FF2B5EF4-FFF2-40B4-BE49-F238E27FC236}">
                  <a16:creationId xmlns:a16="http://schemas.microsoft.com/office/drawing/2014/main" id="{1871F67C-9B00-4018-B8B5-4BAB1C589906}"/>
                </a:ext>
              </a:extLst>
            </p:cNvPr>
            <p:cNvSpPr>
              <a:spLocks/>
            </p:cNvSpPr>
            <p:nvPr/>
          </p:nvSpPr>
          <p:spPr bwMode="auto">
            <a:xfrm>
              <a:off x="1638301" y="1006475"/>
              <a:ext cx="2301875" cy="2003425"/>
            </a:xfrm>
            <a:custGeom>
              <a:avLst/>
              <a:gdLst>
                <a:gd name="T0" fmla="*/ 234 w 605"/>
                <a:gd name="T1" fmla="*/ 23 h 526"/>
                <a:gd name="T2" fmla="*/ 342 w 605"/>
                <a:gd name="T3" fmla="*/ 0 h 526"/>
                <a:gd name="T4" fmla="*/ 605 w 605"/>
                <a:gd name="T5" fmla="*/ 263 h 526"/>
                <a:gd name="T6" fmla="*/ 342 w 605"/>
                <a:gd name="T7" fmla="*/ 526 h 526"/>
                <a:gd name="T8" fmla="*/ 219 w 605"/>
                <a:gd name="T9" fmla="*/ 495 h 526"/>
                <a:gd name="T10" fmla="*/ 219 w 605"/>
                <a:gd name="T11" fmla="*/ 54 h 526"/>
                <a:gd name="T12" fmla="*/ 143 w 605"/>
                <a:gd name="T13" fmla="*/ 54 h 526"/>
                <a:gd name="T14" fmla="*/ 0 w 605"/>
                <a:gd name="T15" fmla="*/ 167 h 526"/>
                <a:gd name="T16" fmla="*/ 45 w 605"/>
                <a:gd name="T17" fmla="*/ 223 h 526"/>
                <a:gd name="T18" fmla="*/ 96 w 605"/>
                <a:gd name="T19" fmla="*/ 182 h 526"/>
                <a:gd name="T20" fmla="*/ 128 w 605"/>
                <a:gd name="T21" fmla="*/ 152 h 526"/>
                <a:gd name="T22" fmla="*/ 127 w 605"/>
                <a:gd name="T23" fmla="*/ 198 h 526"/>
                <a:gd name="T24" fmla="*/ 126 w 605"/>
                <a:gd name="T25" fmla="*/ 240 h 526"/>
                <a:gd name="T26" fmla="*/ 126 w 605"/>
                <a:gd name="T27" fmla="*/ 495 h 5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05" h="526">
                  <a:moveTo>
                    <a:pt x="234" y="23"/>
                  </a:moveTo>
                  <a:cubicBezTo>
                    <a:pt x="267" y="9"/>
                    <a:pt x="304" y="0"/>
                    <a:pt x="342" y="0"/>
                  </a:cubicBezTo>
                  <a:cubicBezTo>
                    <a:pt x="487" y="0"/>
                    <a:pt x="605" y="118"/>
                    <a:pt x="605" y="263"/>
                  </a:cubicBezTo>
                  <a:cubicBezTo>
                    <a:pt x="605" y="408"/>
                    <a:pt x="487" y="526"/>
                    <a:pt x="342" y="526"/>
                  </a:cubicBezTo>
                  <a:cubicBezTo>
                    <a:pt x="298" y="526"/>
                    <a:pt x="256" y="515"/>
                    <a:pt x="219" y="495"/>
                  </a:cubicBezTo>
                  <a:cubicBezTo>
                    <a:pt x="219" y="495"/>
                    <a:pt x="219" y="54"/>
                    <a:pt x="219" y="54"/>
                  </a:cubicBezTo>
                  <a:cubicBezTo>
                    <a:pt x="143" y="54"/>
                    <a:pt x="143" y="54"/>
                    <a:pt x="143" y="54"/>
                  </a:cubicBezTo>
                  <a:cubicBezTo>
                    <a:pt x="0" y="167"/>
                    <a:pt x="0" y="167"/>
                    <a:pt x="0" y="167"/>
                  </a:cubicBezTo>
                  <a:cubicBezTo>
                    <a:pt x="45" y="223"/>
                    <a:pt x="45" y="223"/>
                    <a:pt x="45" y="223"/>
                  </a:cubicBezTo>
                  <a:cubicBezTo>
                    <a:pt x="96" y="182"/>
                    <a:pt x="96" y="182"/>
                    <a:pt x="96" y="182"/>
                  </a:cubicBezTo>
                  <a:cubicBezTo>
                    <a:pt x="102" y="178"/>
                    <a:pt x="113" y="167"/>
                    <a:pt x="128" y="152"/>
                  </a:cubicBezTo>
                  <a:cubicBezTo>
                    <a:pt x="127" y="198"/>
                    <a:pt x="127" y="198"/>
                    <a:pt x="127" y="198"/>
                  </a:cubicBezTo>
                  <a:cubicBezTo>
                    <a:pt x="126" y="240"/>
                    <a:pt x="126" y="240"/>
                    <a:pt x="126" y="240"/>
                  </a:cubicBezTo>
                  <a:cubicBezTo>
                    <a:pt x="126" y="495"/>
                    <a:pt x="126" y="495"/>
                    <a:pt x="126" y="495"/>
                  </a:cubicBezTo>
                </a:path>
              </a:pathLst>
            </a:custGeom>
            <a:noFill/>
            <a:ln w="30163" cap="rnd">
              <a:solidFill>
                <a:srgbClr val="BD114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</a:endParaRPr>
            </a:p>
          </p:txBody>
        </p:sp>
        <p:sp>
          <p:nvSpPr>
            <p:cNvPr id="63" name="Oval 25">
              <a:extLst>
                <a:ext uri="{FF2B5EF4-FFF2-40B4-BE49-F238E27FC236}">
                  <a16:creationId xmlns:a16="http://schemas.microsoft.com/office/drawing/2014/main" id="{BC30440F-229A-4B2E-8277-01246E5020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2851" y="1049338"/>
              <a:ext cx="92075" cy="90487"/>
            </a:xfrm>
            <a:prstGeom prst="ellipse">
              <a:avLst/>
            </a:prstGeom>
            <a:solidFill>
              <a:srgbClr val="BD114D"/>
            </a:solidFill>
            <a:ln>
              <a:noFill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</a:endParaRPr>
            </a:p>
          </p:txBody>
        </p:sp>
        <p:sp>
          <p:nvSpPr>
            <p:cNvPr id="64" name="Oval 26">
              <a:extLst>
                <a:ext uri="{FF2B5EF4-FFF2-40B4-BE49-F238E27FC236}">
                  <a16:creationId xmlns:a16="http://schemas.microsoft.com/office/drawing/2014/main" id="{A563C8A5-CBD8-4CFC-810E-C4EAAE4DF5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71689" y="2846388"/>
              <a:ext cx="92075" cy="92075"/>
            </a:xfrm>
            <a:prstGeom prst="ellipse">
              <a:avLst/>
            </a:prstGeom>
            <a:solidFill>
              <a:srgbClr val="BD114D"/>
            </a:solidFill>
            <a:ln>
              <a:noFill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67" name="Group 44">
            <a:extLst>
              <a:ext uri="{FF2B5EF4-FFF2-40B4-BE49-F238E27FC236}">
                <a16:creationId xmlns:a16="http://schemas.microsoft.com/office/drawing/2014/main" id="{E24C0921-BD0F-439B-B30D-A1C470173B0C}"/>
              </a:ext>
            </a:extLst>
          </p:cNvPr>
          <p:cNvGrpSpPr>
            <a:grpSpLocks/>
          </p:cNvGrpSpPr>
          <p:nvPr/>
        </p:nvGrpSpPr>
        <p:grpSpPr bwMode="auto">
          <a:xfrm>
            <a:off x="1794120" y="6757053"/>
            <a:ext cx="1675137" cy="1231947"/>
            <a:chOff x="4994276" y="1006475"/>
            <a:chExt cx="2497138" cy="2003425"/>
          </a:xfrm>
        </p:grpSpPr>
        <p:sp>
          <p:nvSpPr>
            <p:cNvPr id="68" name="Freeform 21">
              <a:extLst>
                <a:ext uri="{FF2B5EF4-FFF2-40B4-BE49-F238E27FC236}">
                  <a16:creationId xmlns:a16="http://schemas.microsoft.com/office/drawing/2014/main" id="{230531A0-CA3C-4A54-A638-A358A7F7317C}"/>
                </a:ext>
              </a:extLst>
            </p:cNvPr>
            <p:cNvSpPr>
              <a:spLocks/>
            </p:cNvSpPr>
            <p:nvPr/>
          </p:nvSpPr>
          <p:spPr bwMode="auto">
            <a:xfrm>
              <a:off x="4994276" y="1006475"/>
              <a:ext cx="2497138" cy="2003425"/>
            </a:xfrm>
            <a:custGeom>
              <a:avLst/>
              <a:gdLst>
                <a:gd name="T0" fmla="*/ 1008752 w 656"/>
                <a:gd name="T1" fmla="*/ 125690 h 526"/>
                <a:gd name="T2" fmla="*/ 1495999 w 656"/>
                <a:gd name="T3" fmla="*/ 0 h 526"/>
                <a:gd name="T4" fmla="*/ 2497138 w 656"/>
                <a:gd name="T5" fmla="*/ 1001713 h 526"/>
                <a:gd name="T6" fmla="*/ 1495999 w 656"/>
                <a:gd name="T7" fmla="*/ 2003425 h 526"/>
                <a:gd name="T8" fmla="*/ 1027785 w 656"/>
                <a:gd name="T9" fmla="*/ 1885352 h 526"/>
                <a:gd name="T10" fmla="*/ 3807 w 656"/>
                <a:gd name="T11" fmla="*/ 1885352 h 526"/>
                <a:gd name="T12" fmla="*/ 3807 w 656"/>
                <a:gd name="T13" fmla="*/ 1637781 h 526"/>
                <a:gd name="T14" fmla="*/ 426341 w 656"/>
                <a:gd name="T15" fmla="*/ 1211196 h 526"/>
                <a:gd name="T16" fmla="*/ 673770 w 656"/>
                <a:gd name="T17" fmla="*/ 944581 h 526"/>
                <a:gd name="T18" fmla="*/ 753709 w 656"/>
                <a:gd name="T19" fmla="*/ 807464 h 526"/>
                <a:gd name="T20" fmla="*/ 780356 w 656"/>
                <a:gd name="T21" fmla="*/ 677965 h 526"/>
                <a:gd name="T22" fmla="*/ 723256 w 656"/>
                <a:gd name="T23" fmla="*/ 525613 h 526"/>
                <a:gd name="T24" fmla="*/ 574799 w 656"/>
                <a:gd name="T25" fmla="*/ 476099 h 526"/>
                <a:gd name="T26" fmla="*/ 384468 w 656"/>
                <a:gd name="T27" fmla="*/ 521805 h 526"/>
                <a:gd name="T28" fmla="*/ 194137 w 656"/>
                <a:gd name="T29" fmla="*/ 651304 h 526"/>
                <a:gd name="T30" fmla="*/ 0 w 656"/>
                <a:gd name="T31" fmla="*/ 422776 h 526"/>
                <a:gd name="T32" fmla="*/ 205557 w 656"/>
                <a:gd name="T33" fmla="*/ 270424 h 526"/>
                <a:gd name="T34" fmla="*/ 384468 w 656"/>
                <a:gd name="T35" fmla="*/ 205675 h 526"/>
                <a:gd name="T36" fmla="*/ 601445 w 656"/>
                <a:gd name="T37" fmla="*/ 179013 h 526"/>
                <a:gd name="T38" fmla="*/ 879328 w 656"/>
                <a:gd name="T39" fmla="*/ 239954 h 526"/>
                <a:gd name="T40" fmla="*/ 1065852 w 656"/>
                <a:gd name="T41" fmla="*/ 399923 h 526"/>
                <a:gd name="T42" fmla="*/ 1134371 w 656"/>
                <a:gd name="T43" fmla="*/ 636068 h 526"/>
                <a:gd name="T44" fmla="*/ 1092498 w 656"/>
                <a:gd name="T45" fmla="*/ 853170 h 526"/>
                <a:gd name="T46" fmla="*/ 966880 w 656"/>
                <a:gd name="T47" fmla="*/ 1062653 h 526"/>
                <a:gd name="T48" fmla="*/ 666157 w 656"/>
                <a:gd name="T49" fmla="*/ 1367357 h 526"/>
                <a:gd name="T50" fmla="*/ 449180 w 656"/>
                <a:gd name="T51" fmla="*/ 1569223 h 526"/>
                <a:gd name="T52" fmla="*/ 449180 w 656"/>
                <a:gd name="T53" fmla="*/ 1588267 h 526"/>
                <a:gd name="T54" fmla="*/ 890747 w 656"/>
                <a:gd name="T55" fmla="*/ 1588267 h 52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656" h="526">
                  <a:moveTo>
                    <a:pt x="265" y="33"/>
                  </a:moveTo>
                  <a:cubicBezTo>
                    <a:pt x="303" y="12"/>
                    <a:pt x="347" y="0"/>
                    <a:pt x="393" y="0"/>
                  </a:cubicBezTo>
                  <a:cubicBezTo>
                    <a:pt x="538" y="0"/>
                    <a:pt x="656" y="118"/>
                    <a:pt x="656" y="263"/>
                  </a:cubicBezTo>
                  <a:cubicBezTo>
                    <a:pt x="656" y="408"/>
                    <a:pt x="538" y="526"/>
                    <a:pt x="393" y="526"/>
                  </a:cubicBezTo>
                  <a:cubicBezTo>
                    <a:pt x="349" y="526"/>
                    <a:pt x="307" y="515"/>
                    <a:pt x="270" y="495"/>
                  </a:cubicBezTo>
                  <a:cubicBezTo>
                    <a:pt x="1" y="495"/>
                    <a:pt x="1" y="495"/>
                    <a:pt x="1" y="495"/>
                  </a:cubicBezTo>
                  <a:cubicBezTo>
                    <a:pt x="1" y="430"/>
                    <a:pt x="1" y="430"/>
                    <a:pt x="1" y="430"/>
                  </a:cubicBezTo>
                  <a:cubicBezTo>
                    <a:pt x="112" y="318"/>
                    <a:pt x="112" y="318"/>
                    <a:pt x="112" y="318"/>
                  </a:cubicBezTo>
                  <a:cubicBezTo>
                    <a:pt x="145" y="285"/>
                    <a:pt x="167" y="261"/>
                    <a:pt x="177" y="248"/>
                  </a:cubicBezTo>
                  <a:cubicBezTo>
                    <a:pt x="187" y="235"/>
                    <a:pt x="194" y="223"/>
                    <a:pt x="198" y="212"/>
                  </a:cubicBezTo>
                  <a:cubicBezTo>
                    <a:pt x="203" y="201"/>
                    <a:pt x="205" y="190"/>
                    <a:pt x="205" y="178"/>
                  </a:cubicBezTo>
                  <a:cubicBezTo>
                    <a:pt x="205" y="160"/>
                    <a:pt x="200" y="147"/>
                    <a:pt x="190" y="138"/>
                  </a:cubicBezTo>
                  <a:cubicBezTo>
                    <a:pt x="181" y="130"/>
                    <a:pt x="168" y="125"/>
                    <a:pt x="151" y="125"/>
                  </a:cubicBezTo>
                  <a:cubicBezTo>
                    <a:pt x="134" y="125"/>
                    <a:pt x="118" y="129"/>
                    <a:pt x="101" y="137"/>
                  </a:cubicBezTo>
                  <a:cubicBezTo>
                    <a:pt x="85" y="145"/>
                    <a:pt x="69" y="156"/>
                    <a:pt x="51" y="171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22" y="92"/>
                    <a:pt x="40" y="79"/>
                    <a:pt x="54" y="71"/>
                  </a:cubicBezTo>
                  <a:cubicBezTo>
                    <a:pt x="69" y="64"/>
                    <a:pt x="84" y="58"/>
                    <a:pt x="101" y="54"/>
                  </a:cubicBezTo>
                  <a:cubicBezTo>
                    <a:pt x="118" y="50"/>
                    <a:pt x="137" y="47"/>
                    <a:pt x="158" y="47"/>
                  </a:cubicBezTo>
                  <a:cubicBezTo>
                    <a:pt x="185" y="47"/>
                    <a:pt x="210" y="52"/>
                    <a:pt x="231" y="63"/>
                  </a:cubicBezTo>
                  <a:cubicBezTo>
                    <a:pt x="252" y="73"/>
                    <a:pt x="269" y="87"/>
                    <a:pt x="280" y="105"/>
                  </a:cubicBezTo>
                  <a:cubicBezTo>
                    <a:pt x="292" y="123"/>
                    <a:pt x="298" y="144"/>
                    <a:pt x="298" y="167"/>
                  </a:cubicBezTo>
                  <a:cubicBezTo>
                    <a:pt x="298" y="187"/>
                    <a:pt x="294" y="206"/>
                    <a:pt x="287" y="224"/>
                  </a:cubicBezTo>
                  <a:cubicBezTo>
                    <a:pt x="280" y="242"/>
                    <a:pt x="269" y="260"/>
                    <a:pt x="254" y="279"/>
                  </a:cubicBezTo>
                  <a:cubicBezTo>
                    <a:pt x="239" y="298"/>
                    <a:pt x="212" y="324"/>
                    <a:pt x="175" y="359"/>
                  </a:cubicBezTo>
                  <a:cubicBezTo>
                    <a:pt x="118" y="412"/>
                    <a:pt x="118" y="412"/>
                    <a:pt x="118" y="412"/>
                  </a:cubicBezTo>
                  <a:cubicBezTo>
                    <a:pt x="118" y="417"/>
                    <a:pt x="118" y="417"/>
                    <a:pt x="118" y="417"/>
                  </a:cubicBezTo>
                  <a:cubicBezTo>
                    <a:pt x="234" y="417"/>
                    <a:pt x="234" y="417"/>
                    <a:pt x="234" y="417"/>
                  </a:cubicBezTo>
                </a:path>
              </a:pathLst>
            </a:custGeom>
            <a:noFill/>
            <a:ln w="30163" cap="rnd">
              <a:solidFill>
                <a:srgbClr val="FE263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1800" b="0" i="0" u="none" strike="noStrike" kern="0" cap="none" spc="0" normalizeH="0" baseline="0" noProof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Open Sans" panose="020B0606030504020204" pitchFamily="34" charset="0"/>
              </a:endParaRPr>
            </a:p>
          </p:txBody>
        </p:sp>
        <p:sp>
          <p:nvSpPr>
            <p:cNvPr id="69" name="Oval 22">
              <a:extLst>
                <a:ext uri="{FF2B5EF4-FFF2-40B4-BE49-F238E27FC236}">
                  <a16:creationId xmlns:a16="http://schemas.microsoft.com/office/drawing/2014/main" id="{33CA69B5-31D4-4578-BFE5-39D47199F6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57888" y="1090613"/>
              <a:ext cx="90488" cy="87312"/>
            </a:xfrm>
            <a:prstGeom prst="ellipse">
              <a:avLst/>
            </a:prstGeom>
            <a:solidFill>
              <a:srgbClr val="FE26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Open Sans" panose="020B0606030504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Open Sans" panose="020B0606030504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Open Sans" panose="020B0606030504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Open Sans" panose="020B0606030504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Open Sans" panose="020B0606030504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Open Sans" panose="020B0606030504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Open Sans" panose="020B0606030504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Open Sans" panose="020B0606030504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Open Sans" panose="020B0606030504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altLang="es-MX" sz="1800" b="0" i="0" u="none" strike="noStrike" kern="0" cap="none" spc="0" normalizeH="0" baseline="0" noProof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Open Sans" panose="020B0606030504020204" pitchFamily="34" charset="0"/>
              </a:endParaRPr>
            </a:p>
          </p:txBody>
        </p:sp>
        <p:sp>
          <p:nvSpPr>
            <p:cNvPr id="70" name="Oval 23">
              <a:extLst>
                <a:ext uri="{FF2B5EF4-FFF2-40B4-BE49-F238E27FC236}">
                  <a16:creationId xmlns:a16="http://schemas.microsoft.com/office/drawing/2014/main" id="{9DAE6F93-9074-4F0A-8E62-20679D8475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43588" y="2549525"/>
              <a:ext cx="90488" cy="92075"/>
            </a:xfrm>
            <a:prstGeom prst="ellipse">
              <a:avLst/>
            </a:prstGeom>
            <a:solidFill>
              <a:srgbClr val="FE26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Open Sans" panose="020B0606030504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Open Sans" panose="020B0606030504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Open Sans" panose="020B0606030504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Open Sans" panose="020B0606030504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Open Sans" panose="020B0606030504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Open Sans" panose="020B0606030504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Open Sans" panose="020B0606030504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Open Sans" panose="020B0606030504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Open Sans" panose="020B0606030504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altLang="es-MX" sz="1800" b="0" i="0" u="none" strike="noStrike" kern="0" cap="none" spc="0" normalizeH="0" baseline="0" noProof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Open Sans" panose="020B0606030504020204" pitchFamily="34" charset="0"/>
              </a:endParaRPr>
            </a:p>
          </p:txBody>
        </p:sp>
      </p:grpSp>
      <p:grpSp>
        <p:nvGrpSpPr>
          <p:cNvPr id="73" name="Group 46">
            <a:extLst>
              <a:ext uri="{FF2B5EF4-FFF2-40B4-BE49-F238E27FC236}">
                <a16:creationId xmlns:a16="http://schemas.microsoft.com/office/drawing/2014/main" id="{1771DC6E-5580-4BCF-9671-2CE5D3493606}"/>
              </a:ext>
            </a:extLst>
          </p:cNvPr>
          <p:cNvGrpSpPr>
            <a:grpSpLocks/>
          </p:cNvGrpSpPr>
          <p:nvPr/>
        </p:nvGrpSpPr>
        <p:grpSpPr bwMode="auto">
          <a:xfrm>
            <a:off x="1905220" y="10953590"/>
            <a:ext cx="1566755" cy="1365373"/>
            <a:chOff x="8566663" y="376995"/>
            <a:chExt cx="2581275" cy="2278892"/>
          </a:xfrm>
        </p:grpSpPr>
        <p:sp>
          <p:nvSpPr>
            <p:cNvPr id="74" name="Freeform 18">
              <a:extLst>
                <a:ext uri="{FF2B5EF4-FFF2-40B4-BE49-F238E27FC236}">
                  <a16:creationId xmlns:a16="http://schemas.microsoft.com/office/drawing/2014/main" id="{3A176086-E02F-43F2-A0BE-C547DCF05136}"/>
                </a:ext>
              </a:extLst>
            </p:cNvPr>
            <p:cNvSpPr>
              <a:spLocks/>
            </p:cNvSpPr>
            <p:nvPr/>
          </p:nvSpPr>
          <p:spPr bwMode="auto">
            <a:xfrm>
              <a:off x="8566663" y="376995"/>
              <a:ext cx="2581275" cy="2003425"/>
            </a:xfrm>
            <a:custGeom>
              <a:avLst/>
              <a:gdLst>
                <a:gd name="T0" fmla="*/ 1077435 w 678"/>
                <a:gd name="T1" fmla="*/ 137117 h 526"/>
                <a:gd name="T2" fmla="*/ 1583791 w 678"/>
                <a:gd name="T3" fmla="*/ 0 h 526"/>
                <a:gd name="T4" fmla="*/ 2581275 w 678"/>
                <a:gd name="T5" fmla="*/ 1001713 h 526"/>
                <a:gd name="T6" fmla="*/ 1583791 w 678"/>
                <a:gd name="T7" fmla="*/ 2003425 h 526"/>
                <a:gd name="T8" fmla="*/ 967026 w 678"/>
                <a:gd name="T9" fmla="*/ 1790133 h 526"/>
                <a:gd name="T10" fmla="*/ 487320 w 678"/>
                <a:gd name="T11" fmla="*/ 1908205 h 526"/>
                <a:gd name="T12" fmla="*/ 0 w 678"/>
                <a:gd name="T13" fmla="*/ 1816794 h 526"/>
                <a:gd name="T14" fmla="*/ 0 w 678"/>
                <a:gd name="T15" fmla="*/ 1515900 h 526"/>
                <a:gd name="T16" fmla="*/ 217010 w 678"/>
                <a:gd name="T17" fmla="*/ 1595884 h 526"/>
                <a:gd name="T18" fmla="*/ 449248 w 678"/>
                <a:gd name="T19" fmla="*/ 1626355 h 526"/>
                <a:gd name="T20" fmla="*/ 708137 w 678"/>
                <a:gd name="T21" fmla="*/ 1569223 h 526"/>
                <a:gd name="T22" fmla="*/ 791896 w 678"/>
                <a:gd name="T23" fmla="*/ 1374974 h 526"/>
                <a:gd name="T24" fmla="*/ 692909 w 678"/>
                <a:gd name="T25" fmla="*/ 1207387 h 526"/>
                <a:gd name="T26" fmla="*/ 388333 w 678"/>
                <a:gd name="T27" fmla="*/ 1157873 h 526"/>
                <a:gd name="T28" fmla="*/ 258889 w 678"/>
                <a:gd name="T29" fmla="*/ 1157873 h 526"/>
                <a:gd name="T30" fmla="*/ 258889 w 678"/>
                <a:gd name="T31" fmla="*/ 887449 h 526"/>
                <a:gd name="T32" fmla="*/ 388333 w 678"/>
                <a:gd name="T33" fmla="*/ 887449 h 526"/>
                <a:gd name="T34" fmla="*/ 673873 w 678"/>
                <a:gd name="T35" fmla="*/ 834126 h 526"/>
                <a:gd name="T36" fmla="*/ 765245 w 678"/>
                <a:gd name="T37" fmla="*/ 658921 h 526"/>
                <a:gd name="T38" fmla="*/ 525392 w 678"/>
                <a:gd name="T39" fmla="*/ 468482 h 526"/>
                <a:gd name="T40" fmla="*/ 357876 w 678"/>
                <a:gd name="T41" fmla="*/ 495143 h 526"/>
                <a:gd name="T42" fmla="*/ 167516 w 678"/>
                <a:gd name="T43" fmla="*/ 590363 h 526"/>
                <a:gd name="T44" fmla="*/ 3807 w 678"/>
                <a:gd name="T45" fmla="*/ 346600 h 526"/>
                <a:gd name="T46" fmla="*/ 552043 w 678"/>
                <a:gd name="T47" fmla="*/ 179013 h 526"/>
                <a:gd name="T48" fmla="*/ 963219 w 678"/>
                <a:gd name="T49" fmla="*/ 285659 h 526"/>
                <a:gd name="T50" fmla="*/ 1115507 w 678"/>
                <a:gd name="T51" fmla="*/ 582745 h 526"/>
                <a:gd name="T52" fmla="*/ 1020327 w 678"/>
                <a:gd name="T53" fmla="*/ 849361 h 526"/>
                <a:gd name="T54" fmla="*/ 750016 w 678"/>
                <a:gd name="T55" fmla="*/ 1001713 h 526"/>
                <a:gd name="T56" fmla="*/ 750016 w 678"/>
                <a:gd name="T57" fmla="*/ 1009330 h 526"/>
                <a:gd name="T58" fmla="*/ 1058399 w 678"/>
                <a:gd name="T59" fmla="*/ 1131211 h 526"/>
                <a:gd name="T60" fmla="*/ 1165000 w 678"/>
                <a:gd name="T61" fmla="*/ 1397827 h 526"/>
                <a:gd name="T62" fmla="*/ 1123121 w 678"/>
                <a:gd name="T63" fmla="*/ 1607311 h 52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678" h="526">
                  <a:moveTo>
                    <a:pt x="283" y="36"/>
                  </a:moveTo>
                  <a:cubicBezTo>
                    <a:pt x="322" y="13"/>
                    <a:pt x="367" y="0"/>
                    <a:pt x="416" y="0"/>
                  </a:cubicBezTo>
                  <a:cubicBezTo>
                    <a:pt x="561" y="0"/>
                    <a:pt x="678" y="118"/>
                    <a:pt x="678" y="263"/>
                  </a:cubicBezTo>
                  <a:cubicBezTo>
                    <a:pt x="678" y="408"/>
                    <a:pt x="561" y="526"/>
                    <a:pt x="416" y="526"/>
                  </a:cubicBezTo>
                  <a:cubicBezTo>
                    <a:pt x="355" y="526"/>
                    <a:pt x="298" y="505"/>
                    <a:pt x="254" y="470"/>
                  </a:cubicBezTo>
                  <a:cubicBezTo>
                    <a:pt x="223" y="491"/>
                    <a:pt x="181" y="501"/>
                    <a:pt x="128" y="501"/>
                  </a:cubicBezTo>
                  <a:cubicBezTo>
                    <a:pt x="80" y="501"/>
                    <a:pt x="37" y="493"/>
                    <a:pt x="0" y="477"/>
                  </a:cubicBezTo>
                  <a:cubicBezTo>
                    <a:pt x="0" y="398"/>
                    <a:pt x="0" y="398"/>
                    <a:pt x="0" y="398"/>
                  </a:cubicBezTo>
                  <a:cubicBezTo>
                    <a:pt x="17" y="407"/>
                    <a:pt x="36" y="414"/>
                    <a:pt x="57" y="419"/>
                  </a:cubicBezTo>
                  <a:cubicBezTo>
                    <a:pt x="77" y="425"/>
                    <a:pt x="97" y="427"/>
                    <a:pt x="118" y="427"/>
                  </a:cubicBezTo>
                  <a:cubicBezTo>
                    <a:pt x="148" y="427"/>
                    <a:pt x="171" y="422"/>
                    <a:pt x="186" y="412"/>
                  </a:cubicBezTo>
                  <a:cubicBezTo>
                    <a:pt x="200" y="401"/>
                    <a:pt x="208" y="384"/>
                    <a:pt x="208" y="361"/>
                  </a:cubicBezTo>
                  <a:cubicBezTo>
                    <a:pt x="208" y="340"/>
                    <a:pt x="199" y="326"/>
                    <a:pt x="182" y="317"/>
                  </a:cubicBezTo>
                  <a:cubicBezTo>
                    <a:pt x="166" y="308"/>
                    <a:pt x="139" y="304"/>
                    <a:pt x="102" y="304"/>
                  </a:cubicBezTo>
                  <a:cubicBezTo>
                    <a:pt x="68" y="304"/>
                    <a:pt x="68" y="304"/>
                    <a:pt x="68" y="304"/>
                  </a:cubicBezTo>
                  <a:cubicBezTo>
                    <a:pt x="68" y="233"/>
                    <a:pt x="68" y="233"/>
                    <a:pt x="68" y="233"/>
                  </a:cubicBezTo>
                  <a:cubicBezTo>
                    <a:pt x="102" y="233"/>
                    <a:pt x="102" y="233"/>
                    <a:pt x="102" y="233"/>
                  </a:cubicBezTo>
                  <a:cubicBezTo>
                    <a:pt x="136" y="233"/>
                    <a:pt x="161" y="228"/>
                    <a:pt x="177" y="219"/>
                  </a:cubicBezTo>
                  <a:cubicBezTo>
                    <a:pt x="193" y="210"/>
                    <a:pt x="201" y="195"/>
                    <a:pt x="201" y="173"/>
                  </a:cubicBezTo>
                  <a:cubicBezTo>
                    <a:pt x="201" y="140"/>
                    <a:pt x="180" y="123"/>
                    <a:pt x="138" y="123"/>
                  </a:cubicBezTo>
                  <a:cubicBezTo>
                    <a:pt x="124" y="123"/>
                    <a:pt x="109" y="125"/>
                    <a:pt x="94" y="130"/>
                  </a:cubicBezTo>
                  <a:cubicBezTo>
                    <a:pt x="79" y="135"/>
                    <a:pt x="62" y="143"/>
                    <a:pt x="44" y="155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41" y="62"/>
                    <a:pt x="89" y="47"/>
                    <a:pt x="145" y="47"/>
                  </a:cubicBezTo>
                  <a:cubicBezTo>
                    <a:pt x="190" y="47"/>
                    <a:pt x="226" y="57"/>
                    <a:pt x="253" y="75"/>
                  </a:cubicBezTo>
                  <a:cubicBezTo>
                    <a:pt x="279" y="94"/>
                    <a:pt x="293" y="120"/>
                    <a:pt x="293" y="153"/>
                  </a:cubicBezTo>
                  <a:cubicBezTo>
                    <a:pt x="293" y="180"/>
                    <a:pt x="284" y="204"/>
                    <a:pt x="268" y="223"/>
                  </a:cubicBezTo>
                  <a:cubicBezTo>
                    <a:pt x="251" y="242"/>
                    <a:pt x="227" y="255"/>
                    <a:pt x="197" y="263"/>
                  </a:cubicBezTo>
                  <a:cubicBezTo>
                    <a:pt x="197" y="265"/>
                    <a:pt x="197" y="265"/>
                    <a:pt x="197" y="265"/>
                  </a:cubicBezTo>
                  <a:cubicBezTo>
                    <a:pt x="233" y="269"/>
                    <a:pt x="260" y="280"/>
                    <a:pt x="278" y="297"/>
                  </a:cubicBezTo>
                  <a:cubicBezTo>
                    <a:pt x="296" y="314"/>
                    <a:pt x="306" y="337"/>
                    <a:pt x="306" y="367"/>
                  </a:cubicBezTo>
                  <a:cubicBezTo>
                    <a:pt x="306" y="387"/>
                    <a:pt x="302" y="405"/>
                    <a:pt x="295" y="422"/>
                  </a:cubicBezTo>
                </a:path>
              </a:pathLst>
            </a:custGeom>
            <a:noFill/>
            <a:ln w="30163" cap="rnd">
              <a:solidFill>
                <a:srgbClr val="FFD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1800" b="0" i="0" u="none" strike="noStrike" kern="0" cap="none" spc="0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Open Sans" panose="020B0606030504020204" pitchFamily="34" charset="0"/>
              </a:endParaRPr>
            </a:p>
          </p:txBody>
        </p:sp>
        <p:sp>
          <p:nvSpPr>
            <p:cNvPr id="75" name="Oval 19">
              <a:extLst>
                <a:ext uri="{FF2B5EF4-FFF2-40B4-BE49-F238E27FC236}">
                  <a16:creationId xmlns:a16="http://schemas.microsoft.com/office/drawing/2014/main" id="{03FCE0C4-DA4F-4552-85B3-81D6DA4501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13876" y="2565400"/>
              <a:ext cx="90488" cy="90487"/>
            </a:xfrm>
            <a:prstGeom prst="ellipse">
              <a:avLst/>
            </a:prstGeom>
            <a:solidFill>
              <a:srgbClr val="FFD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Open Sans" panose="020B0606030504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Open Sans" panose="020B0606030504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Open Sans" panose="020B0606030504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Open Sans" panose="020B0606030504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Open Sans" panose="020B0606030504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Open Sans" panose="020B0606030504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Open Sans" panose="020B0606030504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Open Sans" panose="020B0606030504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Open Sans" panose="020B0606030504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altLang="es-MX" sz="1800" b="0" i="0" u="none" strike="noStrike" kern="0" cap="none" spc="0" normalizeH="0" baseline="0" noProof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Open Sans" panose="020B0606030504020204" pitchFamily="34" charset="0"/>
              </a:endParaRPr>
            </a:p>
          </p:txBody>
        </p:sp>
        <p:sp>
          <p:nvSpPr>
            <p:cNvPr id="76" name="Oval 20">
              <a:extLst>
                <a:ext uri="{FF2B5EF4-FFF2-40B4-BE49-F238E27FC236}">
                  <a16:creationId xmlns:a16="http://schemas.microsoft.com/office/drawing/2014/main" id="{2D023546-6977-45B5-BB07-46A40167EC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67838" y="1098550"/>
              <a:ext cx="90488" cy="92075"/>
            </a:xfrm>
            <a:prstGeom prst="ellipse">
              <a:avLst/>
            </a:prstGeom>
            <a:solidFill>
              <a:srgbClr val="FFD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Open Sans" panose="020B0606030504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Open Sans" panose="020B0606030504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Open Sans" panose="020B0606030504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Open Sans" panose="020B0606030504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Open Sans" panose="020B0606030504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Open Sans" panose="020B0606030504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Open Sans" panose="020B0606030504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Open Sans" panose="020B0606030504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Open Sans" panose="020B0606030504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altLang="es-MX" sz="1800" b="0" i="0" u="none" strike="noStrike" kern="0" cap="none" spc="0" normalizeH="0" baseline="0" noProof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Open Sans" panose="020B0606030504020204" pitchFamily="34" charset="0"/>
              </a:endParaRPr>
            </a:p>
          </p:txBody>
        </p:sp>
      </p:grpSp>
      <p:sp>
        <p:nvSpPr>
          <p:cNvPr id="80" name="Rectángulo 79">
            <a:extLst>
              <a:ext uri="{FF2B5EF4-FFF2-40B4-BE49-F238E27FC236}">
                <a16:creationId xmlns:a16="http://schemas.microsoft.com/office/drawing/2014/main" id="{6052E5A4-6DC4-4B66-B616-CE2B9AD4F851}"/>
              </a:ext>
            </a:extLst>
          </p:cNvPr>
          <p:cNvSpPr/>
          <p:nvPr/>
        </p:nvSpPr>
        <p:spPr>
          <a:xfrm>
            <a:off x="261878" y="400587"/>
            <a:ext cx="1041476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MX" altLang="ru-RU" sz="6000" b="1" dirty="0">
                <a:solidFill>
                  <a:prstClr val="white"/>
                </a:solidFill>
                <a:latin typeface="Century Gothic" panose="020B0502020202020204" pitchFamily="34" charset="0"/>
              </a:rPr>
              <a:t>Hardware/software</a:t>
            </a:r>
            <a:endParaRPr lang="ru-RU" altLang="ru-RU" sz="4400" dirty="0">
              <a:solidFill>
                <a:prstClr val="white"/>
              </a:solidFill>
              <a:latin typeface="Century Gothic" panose="020B0502020202020204" pitchFamily="34" charset="0"/>
            </a:endParaRPr>
          </a:p>
        </p:txBody>
      </p:sp>
      <p:sp>
        <p:nvSpPr>
          <p:cNvPr id="93" name="Freeform 24">
            <a:extLst>
              <a:ext uri="{FF2B5EF4-FFF2-40B4-BE49-F238E27FC236}">
                <a16:creationId xmlns:a16="http://schemas.microsoft.com/office/drawing/2014/main" id="{5AC28BFC-3D5A-421F-A2A1-EBC1786BE942}"/>
              </a:ext>
            </a:extLst>
          </p:cNvPr>
          <p:cNvSpPr>
            <a:spLocks/>
          </p:cNvSpPr>
          <p:nvPr/>
        </p:nvSpPr>
        <p:spPr bwMode="auto">
          <a:xfrm>
            <a:off x="5705058" y="5677441"/>
            <a:ext cx="4311650" cy="860425"/>
          </a:xfrm>
          <a:custGeom>
            <a:avLst/>
            <a:gdLst>
              <a:gd name="T0" fmla="*/ 2526 w 2716"/>
              <a:gd name="T1" fmla="*/ 542 h 542"/>
              <a:gd name="T2" fmla="*/ 0 w 2716"/>
              <a:gd name="T3" fmla="*/ 542 h 542"/>
              <a:gd name="T4" fmla="*/ 0 w 2716"/>
              <a:gd name="T5" fmla="*/ 0 h 542"/>
              <a:gd name="T6" fmla="*/ 2526 w 2716"/>
              <a:gd name="T7" fmla="*/ 0 h 542"/>
              <a:gd name="T8" fmla="*/ 2716 w 2716"/>
              <a:gd name="T9" fmla="*/ 271 h 542"/>
              <a:gd name="T10" fmla="*/ 2526 w 2716"/>
              <a:gd name="T11" fmla="*/ 542 h 5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716" h="542">
                <a:moveTo>
                  <a:pt x="2526" y="542"/>
                </a:moveTo>
                <a:lnTo>
                  <a:pt x="0" y="542"/>
                </a:lnTo>
                <a:lnTo>
                  <a:pt x="0" y="0"/>
                </a:lnTo>
                <a:lnTo>
                  <a:pt x="2526" y="0"/>
                </a:lnTo>
                <a:lnTo>
                  <a:pt x="2716" y="271"/>
                </a:lnTo>
                <a:lnTo>
                  <a:pt x="2526" y="5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414042"/>
              </a:solidFill>
              <a:effectLst/>
              <a:uLnTx/>
              <a:uFillTx/>
            </a:endParaRPr>
          </a:p>
        </p:txBody>
      </p:sp>
      <p:grpSp>
        <p:nvGrpSpPr>
          <p:cNvPr id="86" name="Group 55">
            <a:extLst>
              <a:ext uri="{FF2B5EF4-FFF2-40B4-BE49-F238E27FC236}">
                <a16:creationId xmlns:a16="http://schemas.microsoft.com/office/drawing/2014/main" id="{36FAE692-1F5F-404A-BAF2-411ABFB9889A}"/>
              </a:ext>
            </a:extLst>
          </p:cNvPr>
          <p:cNvGrpSpPr/>
          <p:nvPr/>
        </p:nvGrpSpPr>
        <p:grpSpPr bwMode="auto">
          <a:xfrm>
            <a:off x="1344541" y="11673635"/>
            <a:ext cx="0" cy="1004682"/>
            <a:chOff x="2617788" y="3700463"/>
            <a:chExt cx="0" cy="860425"/>
          </a:xfrm>
          <a:solidFill>
            <a:srgbClr val="00CEE8"/>
          </a:solidFill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</p:grpSpPr>
        <p:sp>
          <p:nvSpPr>
            <p:cNvPr id="87" name="Freeform 11">
              <a:extLst>
                <a:ext uri="{FF2B5EF4-FFF2-40B4-BE49-F238E27FC236}">
                  <a16:creationId xmlns:a16="http://schemas.microsoft.com/office/drawing/2014/main" id="{295FD0E0-80CE-405A-8D76-FEDFBAA4FCD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7788" y="3700463"/>
              <a:ext cx="0" cy="860425"/>
            </a:xfrm>
            <a:custGeom>
              <a:avLst/>
              <a:gdLst>
                <a:gd name="T0" fmla="*/ 542 h 542"/>
                <a:gd name="T1" fmla="*/ 0 h 542"/>
                <a:gd name="T2" fmla="*/ 542 h 54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542">
                  <a:moveTo>
                    <a:pt x="0" y="542"/>
                  </a:moveTo>
                  <a:lnTo>
                    <a:pt x="0" y="0"/>
                  </a:lnTo>
                  <a:lnTo>
                    <a:pt x="0" y="542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</a:endParaRPr>
            </a:p>
          </p:txBody>
        </p:sp>
        <p:sp>
          <p:nvSpPr>
            <p:cNvPr id="88" name="Line 12">
              <a:extLst>
                <a:ext uri="{FF2B5EF4-FFF2-40B4-BE49-F238E27FC236}">
                  <a16:creationId xmlns:a16="http://schemas.microsoft.com/office/drawing/2014/main" id="{EEC319A7-B157-46DC-9C70-3BDEE2B5556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617788" y="3700463"/>
              <a:ext cx="0" cy="860425"/>
            </a:xfrm>
            <a:prstGeom prst="line">
              <a:avLst/>
            </a:prstGeom>
            <a:grpFill/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</a:endParaRPr>
            </a:p>
          </p:txBody>
        </p:sp>
      </p:grpSp>
      <p:pic>
        <p:nvPicPr>
          <p:cNvPr id="3" name="Imagen 2">
            <a:extLst>
              <a:ext uri="{FF2B5EF4-FFF2-40B4-BE49-F238E27FC236}">
                <a16:creationId xmlns:a16="http://schemas.microsoft.com/office/drawing/2014/main" id="{FB65340E-EAE5-EDCD-C6C4-A1EB8C59FD6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921" y="4424565"/>
            <a:ext cx="2076235" cy="1660988"/>
          </a:xfrm>
          <a:prstGeom prst="rect">
            <a:avLst/>
          </a:prstGeom>
        </p:spPr>
      </p:pic>
      <p:sp>
        <p:nvSpPr>
          <p:cNvPr id="40" name="1024 Rectángulo">
            <a:extLst>
              <a:ext uri="{FF2B5EF4-FFF2-40B4-BE49-F238E27FC236}">
                <a16:creationId xmlns:a16="http://schemas.microsoft.com/office/drawing/2014/main" id="{9B3701C6-A9B2-49A0-8C62-1C1624A1D622}"/>
              </a:ext>
            </a:extLst>
          </p:cNvPr>
          <p:cNvSpPr/>
          <p:nvPr/>
        </p:nvSpPr>
        <p:spPr>
          <a:xfrm>
            <a:off x="4527121" y="5739391"/>
            <a:ext cx="644525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MX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Microsoft Sans Serif" pitchFamily="34" charset="0"/>
              </a:rPr>
              <a:t> </a:t>
            </a:r>
            <a:r>
              <a:rPr lang="es-MX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Microsoft Sans Serif" pitchFamily="34" charset="0"/>
              </a:rPr>
              <a:t>Hardware</a:t>
            </a:r>
          </a:p>
        </p:txBody>
      </p:sp>
      <p:sp>
        <p:nvSpPr>
          <p:cNvPr id="14" name="Freeform 24">
            <a:extLst>
              <a:ext uri="{FF2B5EF4-FFF2-40B4-BE49-F238E27FC236}">
                <a16:creationId xmlns:a16="http://schemas.microsoft.com/office/drawing/2014/main" id="{E36909B2-AD26-0D85-F8F7-869ED273AC1B}"/>
              </a:ext>
            </a:extLst>
          </p:cNvPr>
          <p:cNvSpPr>
            <a:spLocks/>
          </p:cNvSpPr>
          <p:nvPr/>
        </p:nvSpPr>
        <p:spPr bwMode="auto">
          <a:xfrm>
            <a:off x="5836642" y="10472123"/>
            <a:ext cx="4311650" cy="860425"/>
          </a:xfrm>
          <a:custGeom>
            <a:avLst/>
            <a:gdLst>
              <a:gd name="T0" fmla="*/ 2526 w 2716"/>
              <a:gd name="T1" fmla="*/ 542 h 542"/>
              <a:gd name="T2" fmla="*/ 0 w 2716"/>
              <a:gd name="T3" fmla="*/ 542 h 542"/>
              <a:gd name="T4" fmla="*/ 0 w 2716"/>
              <a:gd name="T5" fmla="*/ 0 h 542"/>
              <a:gd name="T6" fmla="*/ 2526 w 2716"/>
              <a:gd name="T7" fmla="*/ 0 h 542"/>
              <a:gd name="T8" fmla="*/ 2716 w 2716"/>
              <a:gd name="T9" fmla="*/ 271 h 542"/>
              <a:gd name="T10" fmla="*/ 2526 w 2716"/>
              <a:gd name="T11" fmla="*/ 542 h 5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716" h="542">
                <a:moveTo>
                  <a:pt x="2526" y="542"/>
                </a:moveTo>
                <a:lnTo>
                  <a:pt x="0" y="542"/>
                </a:lnTo>
                <a:lnTo>
                  <a:pt x="0" y="0"/>
                </a:lnTo>
                <a:lnTo>
                  <a:pt x="2526" y="0"/>
                </a:lnTo>
                <a:lnTo>
                  <a:pt x="2716" y="271"/>
                </a:lnTo>
                <a:lnTo>
                  <a:pt x="2526" y="542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414042"/>
              </a:solidFill>
              <a:effectLst/>
              <a:uLnTx/>
              <a:uFillTx/>
            </a:endParaRPr>
          </a:p>
        </p:txBody>
      </p:sp>
      <p:sp>
        <p:nvSpPr>
          <p:cNvPr id="15" name="1024 Rectángulo">
            <a:extLst>
              <a:ext uri="{FF2B5EF4-FFF2-40B4-BE49-F238E27FC236}">
                <a16:creationId xmlns:a16="http://schemas.microsoft.com/office/drawing/2014/main" id="{4BA627EF-0FFE-1C68-1E0D-7E3FC8FE19E4}"/>
              </a:ext>
            </a:extLst>
          </p:cNvPr>
          <p:cNvSpPr/>
          <p:nvPr/>
        </p:nvSpPr>
        <p:spPr>
          <a:xfrm>
            <a:off x="4891297" y="10527549"/>
            <a:ext cx="644525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MX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Microsoft Sans Serif" pitchFamily="34" charset="0"/>
              </a:rPr>
              <a:t>Software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DBAFDA90-0AE8-0B1E-E69F-46C9A585BBC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122" y="8316575"/>
            <a:ext cx="1887696" cy="2130240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73282249-0877-2614-9359-1384A0D4502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1435" y="12401744"/>
            <a:ext cx="2493567" cy="249356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24" name="Grupo 23">
            <a:extLst>
              <a:ext uri="{FF2B5EF4-FFF2-40B4-BE49-F238E27FC236}">
                <a16:creationId xmlns:a16="http://schemas.microsoft.com/office/drawing/2014/main" id="{9C226230-9837-40DE-9F0F-3518BA6F76AA}"/>
              </a:ext>
            </a:extLst>
          </p:cNvPr>
          <p:cNvGrpSpPr/>
          <p:nvPr/>
        </p:nvGrpSpPr>
        <p:grpSpPr>
          <a:xfrm rot="5400000">
            <a:off x="-4506414" y="7880859"/>
            <a:ext cx="13973880" cy="2998453"/>
            <a:chOff x="3175" y="2071688"/>
            <a:chExt cx="12185650" cy="2308225"/>
          </a:xfrm>
        </p:grpSpPr>
        <p:grpSp>
          <p:nvGrpSpPr>
            <p:cNvPr id="5" name="Group 15">
              <a:extLst>
                <a:ext uri="{FF2B5EF4-FFF2-40B4-BE49-F238E27FC236}">
                  <a16:creationId xmlns:a16="http://schemas.microsoft.com/office/drawing/2014/main" id="{149AA946-BA12-4E0B-A94C-D8E9EF36B44A}"/>
                </a:ext>
              </a:extLst>
            </p:cNvPr>
            <p:cNvGrpSpPr/>
            <p:nvPr/>
          </p:nvGrpSpPr>
          <p:grpSpPr>
            <a:xfrm>
              <a:off x="3175" y="2071688"/>
              <a:ext cx="4329113" cy="2308225"/>
              <a:chOff x="3175" y="2071688"/>
              <a:chExt cx="4329113" cy="2308225"/>
            </a:xfrm>
            <a:solidFill>
              <a:srgbClr val="FE2635"/>
            </a:solidFill>
          </p:grpSpPr>
          <p:sp>
            <p:nvSpPr>
              <p:cNvPr id="6" name="Freeform 6">
                <a:extLst>
                  <a:ext uri="{FF2B5EF4-FFF2-40B4-BE49-F238E27FC236}">
                    <a16:creationId xmlns:a16="http://schemas.microsoft.com/office/drawing/2014/main" id="{EBEF79E7-A22B-4102-BF19-C441FBBBE8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75" y="4170363"/>
                <a:ext cx="1979613" cy="209550"/>
              </a:xfrm>
              <a:custGeom>
                <a:avLst/>
                <a:gdLst>
                  <a:gd name="T0" fmla="*/ 420 w 520"/>
                  <a:gd name="T1" fmla="*/ 0 h 55"/>
                  <a:gd name="T2" fmla="*/ 0 w 520"/>
                  <a:gd name="T3" fmla="*/ 0 h 55"/>
                  <a:gd name="T4" fmla="*/ 0 w 520"/>
                  <a:gd name="T5" fmla="*/ 55 h 55"/>
                  <a:gd name="T6" fmla="*/ 520 w 520"/>
                  <a:gd name="T7" fmla="*/ 55 h 55"/>
                  <a:gd name="T8" fmla="*/ 420 w 520"/>
                  <a:gd name="T9" fmla="*/ 0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0" h="55">
                    <a:moveTo>
                      <a:pt x="42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55"/>
                      <a:pt x="0" y="55"/>
                      <a:pt x="0" y="55"/>
                    </a:cubicBezTo>
                    <a:cubicBezTo>
                      <a:pt x="520" y="55"/>
                      <a:pt x="520" y="55"/>
                      <a:pt x="520" y="55"/>
                    </a:cubicBezTo>
                    <a:cubicBezTo>
                      <a:pt x="483" y="42"/>
                      <a:pt x="450" y="23"/>
                      <a:pt x="420" y="0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414042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7" name="Freeform 7">
                <a:extLst>
                  <a:ext uri="{FF2B5EF4-FFF2-40B4-BE49-F238E27FC236}">
                    <a16:creationId xmlns:a16="http://schemas.microsoft.com/office/drawing/2014/main" id="{D2CE2204-1033-4906-9FF3-C8A4D15CE9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17613" y="2071688"/>
                <a:ext cx="3114675" cy="2308225"/>
              </a:xfrm>
              <a:custGeom>
                <a:avLst/>
                <a:gdLst>
                  <a:gd name="T0" fmla="*/ 785 w 818"/>
                  <a:gd name="T1" fmla="*/ 551 h 606"/>
                  <a:gd name="T2" fmla="*/ 302 w 818"/>
                  <a:gd name="T3" fmla="*/ 551 h 606"/>
                  <a:gd name="T4" fmla="*/ 55 w 818"/>
                  <a:gd name="T5" fmla="*/ 303 h 606"/>
                  <a:gd name="T6" fmla="*/ 302 w 818"/>
                  <a:gd name="T7" fmla="*/ 55 h 606"/>
                  <a:gd name="T8" fmla="*/ 550 w 818"/>
                  <a:gd name="T9" fmla="*/ 303 h 606"/>
                  <a:gd name="T10" fmla="*/ 391 w 818"/>
                  <a:gd name="T11" fmla="*/ 534 h 606"/>
                  <a:gd name="T12" fmla="*/ 497 w 818"/>
                  <a:gd name="T13" fmla="*/ 534 h 606"/>
                  <a:gd name="T14" fmla="*/ 605 w 818"/>
                  <a:gd name="T15" fmla="*/ 303 h 606"/>
                  <a:gd name="T16" fmla="*/ 302 w 818"/>
                  <a:gd name="T17" fmla="*/ 0 h 606"/>
                  <a:gd name="T18" fmla="*/ 0 w 818"/>
                  <a:gd name="T19" fmla="*/ 303 h 606"/>
                  <a:gd name="T20" fmla="*/ 302 w 818"/>
                  <a:gd name="T21" fmla="*/ 606 h 606"/>
                  <a:gd name="T22" fmla="*/ 785 w 818"/>
                  <a:gd name="T23" fmla="*/ 606 h 606"/>
                  <a:gd name="T24" fmla="*/ 818 w 818"/>
                  <a:gd name="T25" fmla="*/ 578 h 606"/>
                  <a:gd name="T26" fmla="*/ 785 w 818"/>
                  <a:gd name="T27" fmla="*/ 551 h 6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18" h="606">
                    <a:moveTo>
                      <a:pt x="785" y="551"/>
                    </a:moveTo>
                    <a:cubicBezTo>
                      <a:pt x="302" y="551"/>
                      <a:pt x="302" y="551"/>
                      <a:pt x="302" y="551"/>
                    </a:cubicBezTo>
                    <a:cubicBezTo>
                      <a:pt x="166" y="551"/>
                      <a:pt x="55" y="439"/>
                      <a:pt x="55" y="303"/>
                    </a:cubicBezTo>
                    <a:cubicBezTo>
                      <a:pt x="55" y="167"/>
                      <a:pt x="166" y="55"/>
                      <a:pt x="302" y="55"/>
                    </a:cubicBezTo>
                    <a:cubicBezTo>
                      <a:pt x="439" y="55"/>
                      <a:pt x="550" y="167"/>
                      <a:pt x="550" y="303"/>
                    </a:cubicBezTo>
                    <a:cubicBezTo>
                      <a:pt x="550" y="408"/>
                      <a:pt x="484" y="498"/>
                      <a:pt x="391" y="534"/>
                    </a:cubicBezTo>
                    <a:cubicBezTo>
                      <a:pt x="497" y="534"/>
                      <a:pt x="497" y="534"/>
                      <a:pt x="497" y="534"/>
                    </a:cubicBezTo>
                    <a:cubicBezTo>
                      <a:pt x="563" y="478"/>
                      <a:pt x="605" y="396"/>
                      <a:pt x="605" y="303"/>
                    </a:cubicBezTo>
                    <a:cubicBezTo>
                      <a:pt x="605" y="136"/>
                      <a:pt x="469" y="0"/>
                      <a:pt x="302" y="0"/>
                    </a:cubicBezTo>
                    <a:cubicBezTo>
                      <a:pt x="135" y="0"/>
                      <a:pt x="0" y="136"/>
                      <a:pt x="0" y="303"/>
                    </a:cubicBezTo>
                    <a:cubicBezTo>
                      <a:pt x="0" y="470"/>
                      <a:pt x="135" y="606"/>
                      <a:pt x="302" y="606"/>
                    </a:cubicBezTo>
                    <a:cubicBezTo>
                      <a:pt x="785" y="606"/>
                      <a:pt x="785" y="606"/>
                      <a:pt x="785" y="606"/>
                    </a:cubicBezTo>
                    <a:cubicBezTo>
                      <a:pt x="818" y="578"/>
                      <a:pt x="818" y="578"/>
                      <a:pt x="818" y="578"/>
                    </a:cubicBezTo>
                    <a:lnTo>
                      <a:pt x="785" y="551"/>
                    </a:ln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414042"/>
                  </a:solidFill>
                  <a:effectLst/>
                  <a:uLnTx/>
                  <a:uFillTx/>
                </a:endParaRPr>
              </a:p>
            </p:txBody>
          </p:sp>
        </p:grpSp>
        <p:grpSp>
          <p:nvGrpSpPr>
            <p:cNvPr id="8" name="Group 16">
              <a:extLst>
                <a:ext uri="{FF2B5EF4-FFF2-40B4-BE49-F238E27FC236}">
                  <a16:creationId xmlns:a16="http://schemas.microsoft.com/office/drawing/2014/main" id="{7D21D0C3-0062-40A3-8C5F-653144E668F4}"/>
                </a:ext>
              </a:extLst>
            </p:cNvPr>
            <p:cNvGrpSpPr/>
            <p:nvPr/>
          </p:nvGrpSpPr>
          <p:grpSpPr>
            <a:xfrm>
              <a:off x="4305300" y="2071688"/>
              <a:ext cx="3759200" cy="2308225"/>
              <a:chOff x="4305300" y="2071688"/>
              <a:chExt cx="3759200" cy="2308225"/>
            </a:xfrm>
            <a:solidFill>
              <a:srgbClr val="FFD000"/>
            </a:solidFill>
          </p:grpSpPr>
          <p:sp>
            <p:nvSpPr>
              <p:cNvPr id="9" name="Freeform 8">
                <a:extLst>
                  <a:ext uri="{FF2B5EF4-FFF2-40B4-BE49-F238E27FC236}">
                    <a16:creationId xmlns:a16="http://schemas.microsoft.com/office/drawing/2014/main" id="{6DE142F4-20CB-4BF0-A5E9-430D485224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05300" y="4170363"/>
                <a:ext cx="1409700" cy="209550"/>
              </a:xfrm>
              <a:custGeom>
                <a:avLst/>
                <a:gdLst>
                  <a:gd name="T0" fmla="*/ 370 w 370"/>
                  <a:gd name="T1" fmla="*/ 55 h 55"/>
                  <a:gd name="T2" fmla="*/ 270 w 370"/>
                  <a:gd name="T3" fmla="*/ 0 h 55"/>
                  <a:gd name="T4" fmla="*/ 0 w 370"/>
                  <a:gd name="T5" fmla="*/ 0 h 55"/>
                  <a:gd name="T6" fmla="*/ 33 w 370"/>
                  <a:gd name="T7" fmla="*/ 27 h 55"/>
                  <a:gd name="T8" fmla="*/ 0 w 370"/>
                  <a:gd name="T9" fmla="*/ 55 h 55"/>
                  <a:gd name="T10" fmla="*/ 370 w 370"/>
                  <a:gd name="T11" fmla="*/ 55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70" h="55">
                    <a:moveTo>
                      <a:pt x="370" y="55"/>
                    </a:moveTo>
                    <a:cubicBezTo>
                      <a:pt x="333" y="42"/>
                      <a:pt x="300" y="23"/>
                      <a:pt x="27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33" y="27"/>
                      <a:pt x="33" y="27"/>
                      <a:pt x="33" y="27"/>
                    </a:cubicBezTo>
                    <a:cubicBezTo>
                      <a:pt x="0" y="55"/>
                      <a:pt x="0" y="55"/>
                      <a:pt x="0" y="55"/>
                    </a:cubicBezTo>
                    <a:lnTo>
                      <a:pt x="370" y="55"/>
                    </a:ln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414042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0" name="Freeform 9">
                <a:extLst>
                  <a:ext uri="{FF2B5EF4-FFF2-40B4-BE49-F238E27FC236}">
                    <a16:creationId xmlns:a16="http://schemas.microsoft.com/office/drawing/2014/main" id="{3C8C1107-E066-4250-B5E2-936A5046B0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49825" y="2071688"/>
                <a:ext cx="3114675" cy="2308225"/>
              </a:xfrm>
              <a:custGeom>
                <a:avLst/>
                <a:gdLst>
                  <a:gd name="T0" fmla="*/ 785 w 818"/>
                  <a:gd name="T1" fmla="*/ 551 h 606"/>
                  <a:gd name="T2" fmla="*/ 302 w 818"/>
                  <a:gd name="T3" fmla="*/ 551 h 606"/>
                  <a:gd name="T4" fmla="*/ 55 w 818"/>
                  <a:gd name="T5" fmla="*/ 303 h 606"/>
                  <a:gd name="T6" fmla="*/ 302 w 818"/>
                  <a:gd name="T7" fmla="*/ 55 h 606"/>
                  <a:gd name="T8" fmla="*/ 550 w 818"/>
                  <a:gd name="T9" fmla="*/ 303 h 606"/>
                  <a:gd name="T10" fmla="*/ 391 w 818"/>
                  <a:gd name="T11" fmla="*/ 534 h 606"/>
                  <a:gd name="T12" fmla="*/ 497 w 818"/>
                  <a:gd name="T13" fmla="*/ 534 h 606"/>
                  <a:gd name="T14" fmla="*/ 605 w 818"/>
                  <a:gd name="T15" fmla="*/ 303 h 606"/>
                  <a:gd name="T16" fmla="*/ 302 w 818"/>
                  <a:gd name="T17" fmla="*/ 0 h 606"/>
                  <a:gd name="T18" fmla="*/ 0 w 818"/>
                  <a:gd name="T19" fmla="*/ 303 h 606"/>
                  <a:gd name="T20" fmla="*/ 302 w 818"/>
                  <a:gd name="T21" fmla="*/ 606 h 606"/>
                  <a:gd name="T22" fmla="*/ 785 w 818"/>
                  <a:gd name="T23" fmla="*/ 606 h 606"/>
                  <a:gd name="T24" fmla="*/ 818 w 818"/>
                  <a:gd name="T25" fmla="*/ 578 h 606"/>
                  <a:gd name="T26" fmla="*/ 785 w 818"/>
                  <a:gd name="T27" fmla="*/ 551 h 6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18" h="606">
                    <a:moveTo>
                      <a:pt x="785" y="551"/>
                    </a:moveTo>
                    <a:cubicBezTo>
                      <a:pt x="302" y="551"/>
                      <a:pt x="302" y="551"/>
                      <a:pt x="302" y="551"/>
                    </a:cubicBezTo>
                    <a:cubicBezTo>
                      <a:pt x="166" y="551"/>
                      <a:pt x="55" y="439"/>
                      <a:pt x="55" y="303"/>
                    </a:cubicBezTo>
                    <a:cubicBezTo>
                      <a:pt x="55" y="167"/>
                      <a:pt x="166" y="55"/>
                      <a:pt x="302" y="55"/>
                    </a:cubicBezTo>
                    <a:cubicBezTo>
                      <a:pt x="439" y="55"/>
                      <a:pt x="550" y="167"/>
                      <a:pt x="550" y="303"/>
                    </a:cubicBezTo>
                    <a:cubicBezTo>
                      <a:pt x="550" y="408"/>
                      <a:pt x="484" y="498"/>
                      <a:pt x="391" y="534"/>
                    </a:cubicBezTo>
                    <a:cubicBezTo>
                      <a:pt x="497" y="534"/>
                      <a:pt x="497" y="534"/>
                      <a:pt x="497" y="534"/>
                    </a:cubicBezTo>
                    <a:cubicBezTo>
                      <a:pt x="563" y="478"/>
                      <a:pt x="605" y="396"/>
                      <a:pt x="605" y="303"/>
                    </a:cubicBezTo>
                    <a:cubicBezTo>
                      <a:pt x="605" y="136"/>
                      <a:pt x="469" y="0"/>
                      <a:pt x="302" y="0"/>
                    </a:cubicBezTo>
                    <a:cubicBezTo>
                      <a:pt x="135" y="0"/>
                      <a:pt x="0" y="136"/>
                      <a:pt x="0" y="303"/>
                    </a:cubicBezTo>
                    <a:cubicBezTo>
                      <a:pt x="0" y="470"/>
                      <a:pt x="135" y="606"/>
                      <a:pt x="302" y="606"/>
                    </a:cubicBezTo>
                    <a:cubicBezTo>
                      <a:pt x="785" y="606"/>
                      <a:pt x="785" y="606"/>
                      <a:pt x="785" y="606"/>
                    </a:cubicBezTo>
                    <a:cubicBezTo>
                      <a:pt x="818" y="578"/>
                      <a:pt x="818" y="578"/>
                      <a:pt x="818" y="578"/>
                    </a:cubicBezTo>
                    <a:lnTo>
                      <a:pt x="785" y="551"/>
                    </a:ln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414042"/>
                  </a:solidFill>
                  <a:effectLst/>
                  <a:uLnTx/>
                  <a:uFillTx/>
                </a:endParaRPr>
              </a:p>
            </p:txBody>
          </p:sp>
        </p:grpSp>
        <p:grpSp>
          <p:nvGrpSpPr>
            <p:cNvPr id="11" name="Group 17">
              <a:extLst>
                <a:ext uri="{FF2B5EF4-FFF2-40B4-BE49-F238E27FC236}">
                  <a16:creationId xmlns:a16="http://schemas.microsoft.com/office/drawing/2014/main" id="{579C2EAF-E827-4327-A3DD-7600AE2E8CB9}"/>
                </a:ext>
              </a:extLst>
            </p:cNvPr>
            <p:cNvGrpSpPr/>
            <p:nvPr/>
          </p:nvGrpSpPr>
          <p:grpSpPr>
            <a:xfrm>
              <a:off x="8037513" y="2071688"/>
              <a:ext cx="4151312" cy="2308225"/>
              <a:chOff x="8037513" y="2071688"/>
              <a:chExt cx="4151312" cy="2308225"/>
            </a:xfrm>
            <a:solidFill>
              <a:srgbClr val="00CEE8"/>
            </a:solidFill>
          </p:grpSpPr>
          <p:sp>
            <p:nvSpPr>
              <p:cNvPr id="12" name="Freeform 10">
                <a:extLst>
                  <a:ext uri="{FF2B5EF4-FFF2-40B4-BE49-F238E27FC236}">
                    <a16:creationId xmlns:a16="http://schemas.microsoft.com/office/drawing/2014/main" id="{D3F346B5-2FA1-4B44-ABAB-EA631655F0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37513" y="4170363"/>
                <a:ext cx="1409700" cy="209550"/>
              </a:xfrm>
              <a:custGeom>
                <a:avLst/>
                <a:gdLst>
                  <a:gd name="T0" fmla="*/ 370 w 370"/>
                  <a:gd name="T1" fmla="*/ 55 h 55"/>
                  <a:gd name="T2" fmla="*/ 270 w 370"/>
                  <a:gd name="T3" fmla="*/ 0 h 55"/>
                  <a:gd name="T4" fmla="*/ 0 w 370"/>
                  <a:gd name="T5" fmla="*/ 0 h 55"/>
                  <a:gd name="T6" fmla="*/ 33 w 370"/>
                  <a:gd name="T7" fmla="*/ 27 h 55"/>
                  <a:gd name="T8" fmla="*/ 0 w 370"/>
                  <a:gd name="T9" fmla="*/ 55 h 55"/>
                  <a:gd name="T10" fmla="*/ 370 w 370"/>
                  <a:gd name="T11" fmla="*/ 55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70" h="55">
                    <a:moveTo>
                      <a:pt x="370" y="55"/>
                    </a:moveTo>
                    <a:cubicBezTo>
                      <a:pt x="333" y="42"/>
                      <a:pt x="300" y="23"/>
                      <a:pt x="27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33" y="27"/>
                      <a:pt x="33" y="27"/>
                      <a:pt x="33" y="27"/>
                    </a:cubicBezTo>
                    <a:cubicBezTo>
                      <a:pt x="0" y="55"/>
                      <a:pt x="0" y="55"/>
                      <a:pt x="0" y="55"/>
                    </a:cubicBezTo>
                    <a:lnTo>
                      <a:pt x="370" y="55"/>
                    </a:ln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414042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3" name="Freeform 11">
                <a:extLst>
                  <a:ext uri="{FF2B5EF4-FFF2-40B4-BE49-F238E27FC236}">
                    <a16:creationId xmlns:a16="http://schemas.microsoft.com/office/drawing/2014/main" id="{3433EF1F-FB48-4B9F-9332-2BB5B6BACF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80450" y="2071688"/>
                <a:ext cx="3508375" cy="2308225"/>
              </a:xfrm>
              <a:custGeom>
                <a:avLst/>
                <a:gdLst>
                  <a:gd name="T0" fmla="*/ 921 w 921"/>
                  <a:gd name="T1" fmla="*/ 551 h 606"/>
                  <a:gd name="T2" fmla="*/ 302 w 921"/>
                  <a:gd name="T3" fmla="*/ 551 h 606"/>
                  <a:gd name="T4" fmla="*/ 55 w 921"/>
                  <a:gd name="T5" fmla="*/ 303 h 606"/>
                  <a:gd name="T6" fmla="*/ 302 w 921"/>
                  <a:gd name="T7" fmla="*/ 55 h 606"/>
                  <a:gd name="T8" fmla="*/ 550 w 921"/>
                  <a:gd name="T9" fmla="*/ 303 h 606"/>
                  <a:gd name="T10" fmla="*/ 391 w 921"/>
                  <a:gd name="T11" fmla="*/ 534 h 606"/>
                  <a:gd name="T12" fmla="*/ 497 w 921"/>
                  <a:gd name="T13" fmla="*/ 534 h 606"/>
                  <a:gd name="T14" fmla="*/ 605 w 921"/>
                  <a:gd name="T15" fmla="*/ 303 h 606"/>
                  <a:gd name="T16" fmla="*/ 302 w 921"/>
                  <a:gd name="T17" fmla="*/ 0 h 606"/>
                  <a:gd name="T18" fmla="*/ 0 w 921"/>
                  <a:gd name="T19" fmla="*/ 303 h 606"/>
                  <a:gd name="T20" fmla="*/ 302 w 921"/>
                  <a:gd name="T21" fmla="*/ 606 h 606"/>
                  <a:gd name="T22" fmla="*/ 921 w 921"/>
                  <a:gd name="T23" fmla="*/ 606 h 606"/>
                  <a:gd name="T24" fmla="*/ 921 w 921"/>
                  <a:gd name="T25" fmla="*/ 551 h 6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21" h="606">
                    <a:moveTo>
                      <a:pt x="921" y="551"/>
                    </a:moveTo>
                    <a:cubicBezTo>
                      <a:pt x="302" y="551"/>
                      <a:pt x="302" y="551"/>
                      <a:pt x="302" y="551"/>
                    </a:cubicBezTo>
                    <a:cubicBezTo>
                      <a:pt x="166" y="551"/>
                      <a:pt x="55" y="439"/>
                      <a:pt x="55" y="303"/>
                    </a:cubicBezTo>
                    <a:cubicBezTo>
                      <a:pt x="55" y="167"/>
                      <a:pt x="166" y="55"/>
                      <a:pt x="302" y="55"/>
                    </a:cubicBezTo>
                    <a:cubicBezTo>
                      <a:pt x="439" y="55"/>
                      <a:pt x="550" y="167"/>
                      <a:pt x="550" y="303"/>
                    </a:cubicBezTo>
                    <a:cubicBezTo>
                      <a:pt x="550" y="408"/>
                      <a:pt x="484" y="498"/>
                      <a:pt x="391" y="534"/>
                    </a:cubicBezTo>
                    <a:cubicBezTo>
                      <a:pt x="497" y="534"/>
                      <a:pt x="497" y="534"/>
                      <a:pt x="497" y="534"/>
                    </a:cubicBezTo>
                    <a:cubicBezTo>
                      <a:pt x="563" y="478"/>
                      <a:pt x="605" y="396"/>
                      <a:pt x="605" y="303"/>
                    </a:cubicBezTo>
                    <a:cubicBezTo>
                      <a:pt x="605" y="136"/>
                      <a:pt x="469" y="0"/>
                      <a:pt x="302" y="0"/>
                    </a:cubicBezTo>
                    <a:cubicBezTo>
                      <a:pt x="135" y="0"/>
                      <a:pt x="0" y="136"/>
                      <a:pt x="0" y="303"/>
                    </a:cubicBezTo>
                    <a:cubicBezTo>
                      <a:pt x="0" y="470"/>
                      <a:pt x="135" y="606"/>
                      <a:pt x="302" y="606"/>
                    </a:cubicBezTo>
                    <a:cubicBezTo>
                      <a:pt x="921" y="606"/>
                      <a:pt x="921" y="606"/>
                      <a:pt x="921" y="606"/>
                    </a:cubicBezTo>
                    <a:lnTo>
                      <a:pt x="921" y="551"/>
                    </a:ln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414042"/>
                  </a:solidFill>
                  <a:effectLst/>
                  <a:uLnTx/>
                  <a:uFillTx/>
                </a:endParaRPr>
              </a:p>
            </p:txBody>
          </p:sp>
        </p:grpSp>
      </p:grpSp>
      <p:pic>
        <p:nvPicPr>
          <p:cNvPr id="104" name="Imagen 103" descr="Imagen que contiene alimentos&#10;&#10;Descripción generada automáticamente">
            <a:extLst>
              <a:ext uri="{FF2B5EF4-FFF2-40B4-BE49-F238E27FC236}">
                <a16:creationId xmlns:a16="http://schemas.microsoft.com/office/drawing/2014/main" id="{41BE2D24-D282-46D9-BBF6-A455A1F72CC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309" y="15358280"/>
            <a:ext cx="12892088" cy="1602558"/>
          </a:xfrm>
          <a:prstGeom prst="rect">
            <a:avLst/>
          </a:prstGeom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1347D6BB-1E58-4082-3371-C99F9631B0CC}"/>
              </a:ext>
            </a:extLst>
          </p:cNvPr>
          <p:cNvSpPr txBox="1"/>
          <p:nvPr/>
        </p:nvSpPr>
        <p:spPr>
          <a:xfrm>
            <a:off x="3867674" y="14258599"/>
            <a:ext cx="8492495" cy="1771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MX" sz="2600" dirty="0">
                <a:latin typeface="Century Gothic" panose="020B0502020202020204" pitchFamily="34" charset="0"/>
              </a:rPr>
              <a:t>El uso de dispositivos electrónicos como computadoras y teléfonos inteligentes requieren de hardware y software especializado para funcionar y realizar las tareas correctamente.</a:t>
            </a:r>
          </a:p>
        </p:txBody>
      </p:sp>
    </p:spTree>
    <p:extLst>
      <p:ext uri="{BB962C8B-B14F-4D97-AF65-F5344CB8AC3E}">
        <p14:creationId xmlns:p14="http://schemas.microsoft.com/office/powerpoint/2010/main" val="879671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1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12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Custom Design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1897</TotalTime>
  <Words>114</Words>
  <Application>Microsoft Office PowerPoint</Application>
  <PresentationFormat>Personalizado</PresentationFormat>
  <Paragraphs>8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Century Gothic</vt:lpstr>
      <vt:lpstr>Open Sans</vt:lpstr>
      <vt:lpstr>Custom Design</vt:lpstr>
      <vt:lpstr>1_Custom Design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Lexer</cp:lastModifiedBy>
  <cp:revision>180</cp:revision>
  <dcterms:created xsi:type="dcterms:W3CDTF">2019-02-04T07:53:32Z</dcterms:created>
  <dcterms:modified xsi:type="dcterms:W3CDTF">2023-02-23T20:37:29Z</dcterms:modified>
</cp:coreProperties>
</file>