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64" r:id="rId3"/>
  </p:sldIdLst>
  <p:sldSz cx="12892088" cy="16243300"/>
  <p:notesSz cx="6858000" cy="9144000"/>
  <p:custDataLst>
    <p:tags r:id="rId4"/>
  </p:custDataLst>
  <p:defaultTextStyle>
    <a:defPPr>
      <a:defRPr lang="ru-RU"/>
    </a:defPPr>
    <a:lvl1pPr marL="0" algn="l" defTabSz="1398373" rtl="0" eaLnBrk="1" latinLnBrk="0" hangingPunct="1">
      <a:defRPr sz="2753" kern="1200">
        <a:solidFill>
          <a:schemeClr val="tx1"/>
        </a:solidFill>
        <a:latin typeface="+mn-lt"/>
        <a:ea typeface="+mn-ea"/>
        <a:cs typeface="+mn-cs"/>
      </a:defRPr>
    </a:lvl1pPr>
    <a:lvl2pPr marL="699187" algn="l" defTabSz="1398373" rtl="0" eaLnBrk="1" latinLnBrk="0" hangingPunct="1">
      <a:defRPr sz="2753" kern="1200">
        <a:solidFill>
          <a:schemeClr val="tx1"/>
        </a:solidFill>
        <a:latin typeface="+mn-lt"/>
        <a:ea typeface="+mn-ea"/>
        <a:cs typeface="+mn-cs"/>
      </a:defRPr>
    </a:lvl2pPr>
    <a:lvl3pPr marL="1398373" algn="l" defTabSz="1398373" rtl="0" eaLnBrk="1" latinLnBrk="0" hangingPunct="1">
      <a:defRPr sz="2753" kern="1200">
        <a:solidFill>
          <a:schemeClr val="tx1"/>
        </a:solidFill>
        <a:latin typeface="+mn-lt"/>
        <a:ea typeface="+mn-ea"/>
        <a:cs typeface="+mn-cs"/>
      </a:defRPr>
    </a:lvl3pPr>
    <a:lvl4pPr marL="2097561" algn="l" defTabSz="1398373" rtl="0" eaLnBrk="1" latinLnBrk="0" hangingPunct="1">
      <a:defRPr sz="2753" kern="1200">
        <a:solidFill>
          <a:schemeClr val="tx1"/>
        </a:solidFill>
        <a:latin typeface="+mn-lt"/>
        <a:ea typeface="+mn-ea"/>
        <a:cs typeface="+mn-cs"/>
      </a:defRPr>
    </a:lvl4pPr>
    <a:lvl5pPr marL="2796748" algn="l" defTabSz="1398373" rtl="0" eaLnBrk="1" latinLnBrk="0" hangingPunct="1">
      <a:defRPr sz="2753" kern="1200">
        <a:solidFill>
          <a:schemeClr val="tx1"/>
        </a:solidFill>
        <a:latin typeface="+mn-lt"/>
        <a:ea typeface="+mn-ea"/>
        <a:cs typeface="+mn-cs"/>
      </a:defRPr>
    </a:lvl5pPr>
    <a:lvl6pPr marL="3495935" algn="l" defTabSz="1398373" rtl="0" eaLnBrk="1" latinLnBrk="0" hangingPunct="1">
      <a:defRPr sz="2753" kern="1200">
        <a:solidFill>
          <a:schemeClr val="tx1"/>
        </a:solidFill>
        <a:latin typeface="+mn-lt"/>
        <a:ea typeface="+mn-ea"/>
        <a:cs typeface="+mn-cs"/>
      </a:defRPr>
    </a:lvl6pPr>
    <a:lvl7pPr marL="4195121" algn="l" defTabSz="1398373" rtl="0" eaLnBrk="1" latinLnBrk="0" hangingPunct="1">
      <a:defRPr sz="2753" kern="1200">
        <a:solidFill>
          <a:schemeClr val="tx1"/>
        </a:solidFill>
        <a:latin typeface="+mn-lt"/>
        <a:ea typeface="+mn-ea"/>
        <a:cs typeface="+mn-cs"/>
      </a:defRPr>
    </a:lvl7pPr>
    <a:lvl8pPr marL="4894309" algn="l" defTabSz="1398373" rtl="0" eaLnBrk="1" latinLnBrk="0" hangingPunct="1">
      <a:defRPr sz="2753" kern="1200">
        <a:solidFill>
          <a:schemeClr val="tx1"/>
        </a:solidFill>
        <a:latin typeface="+mn-lt"/>
        <a:ea typeface="+mn-ea"/>
        <a:cs typeface="+mn-cs"/>
      </a:defRPr>
    </a:lvl8pPr>
    <a:lvl9pPr marL="5593495" algn="l" defTabSz="1398373" rtl="0" eaLnBrk="1" latinLnBrk="0" hangingPunct="1">
      <a:defRPr sz="275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16">
          <p15:clr>
            <a:srgbClr val="A4A3A4"/>
          </p15:clr>
        </p15:guide>
        <p15:guide id="2" pos="40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renda Maria Oviedo Ramon" initials="BMOR" lastIdx="1" clrIdx="0"/>
  <p:cmAuthor id="1" name="w7" initials="w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2635"/>
    <a:srgbClr val="20D5E8"/>
    <a:srgbClr val="934BC9"/>
    <a:srgbClr val="20E8C7"/>
    <a:srgbClr val="CC3300"/>
    <a:srgbClr val="FF99FF"/>
    <a:srgbClr val="E8C236"/>
    <a:srgbClr val="63AF5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02" autoAdjust="0"/>
    <p:restoredTop sz="94660"/>
  </p:normalViewPr>
  <p:slideViewPr>
    <p:cSldViewPr snapToGrid="0">
      <p:cViewPr varScale="1">
        <p:scale>
          <a:sx n="35" d="100"/>
          <a:sy n="35" d="100"/>
        </p:scale>
        <p:origin x="2539" y="24"/>
      </p:cViewPr>
      <p:guideLst>
        <p:guide orient="horz" pos="5116"/>
        <p:guide pos="40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tags" Target="tags/tag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1511" y="2658337"/>
            <a:ext cx="9669066" cy="5655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11511" y="8531494"/>
            <a:ext cx="9669066" cy="392170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92" indent="0" algn="ctr">
              <a:buNone/>
              <a:defRPr sz="2000"/>
            </a:lvl2pPr>
            <a:lvl3pPr marL="914385" indent="0" algn="ctr">
              <a:buNone/>
              <a:defRPr sz="1800"/>
            </a:lvl3pPr>
            <a:lvl4pPr marL="1371577" indent="0" algn="ctr">
              <a:buNone/>
              <a:defRPr sz="1600"/>
            </a:lvl4pPr>
            <a:lvl5pPr marL="1828769" indent="0" algn="ctr">
              <a:buNone/>
              <a:defRPr sz="1600"/>
            </a:lvl5pPr>
            <a:lvl6pPr marL="2285961" indent="0" algn="ctr">
              <a:buNone/>
              <a:defRPr sz="1600"/>
            </a:lvl6pPr>
            <a:lvl7pPr marL="2743154" indent="0" algn="ctr">
              <a:buNone/>
              <a:defRPr sz="1600"/>
            </a:lvl7pPr>
            <a:lvl8pPr marL="3200346" indent="0" algn="ctr">
              <a:buNone/>
              <a:defRPr sz="1600"/>
            </a:lvl8pPr>
            <a:lvl9pPr marL="365753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01C95-33E0-49A4-8643-EC46F05972B5}" type="datetimeFigureOut">
              <a:rPr lang="ru-RU" smtClean="0"/>
              <a:t>23.02.2023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60CD-A5E8-4701-B408-D008FCD8B08D}" type="slidenum">
              <a:rPr lang="ru-RU" smtClean="0"/>
              <a:t>‹Nº›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103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01C95-33E0-49A4-8643-EC46F05972B5}" type="datetimeFigureOut">
              <a:rPr lang="ru-RU" smtClean="0"/>
              <a:t>23.02.2023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60CD-A5E8-4701-B408-D008FCD8B08D}" type="slidenum">
              <a:rPr lang="ru-RU" smtClean="0"/>
              <a:t>‹Nº›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956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25901" y="864805"/>
            <a:ext cx="2779856" cy="1376544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6331" y="864805"/>
            <a:ext cx="8178418" cy="13765446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01C95-33E0-49A4-8643-EC46F05972B5}" type="datetimeFigureOut">
              <a:rPr lang="ru-RU" smtClean="0"/>
              <a:t>23.02.2023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60CD-A5E8-4701-B408-D008FCD8B08D}" type="slidenum">
              <a:rPr lang="ru-RU" smtClean="0"/>
              <a:t>‹Nº›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22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01C95-33E0-49A4-8643-EC46F05972B5}" type="datetimeFigureOut">
              <a:rPr lang="ru-RU" smtClean="0"/>
              <a:t>23.02.2023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60CD-A5E8-4701-B408-D008FCD8B08D}" type="slidenum">
              <a:rPr lang="ru-RU" smtClean="0"/>
              <a:t>‹Nº›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813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9616" y="4049550"/>
            <a:ext cx="11119426" cy="675676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9616" y="10870232"/>
            <a:ext cx="11119426" cy="3553221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9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8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3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01C95-33E0-49A4-8643-EC46F05972B5}" type="datetimeFigureOut">
              <a:rPr lang="ru-RU" smtClean="0"/>
              <a:t>23.02.2023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60CD-A5E8-4701-B408-D008FCD8B08D}" type="slidenum">
              <a:rPr lang="ru-RU" smtClean="0"/>
              <a:t>‹Nº›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216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6331" y="4324026"/>
            <a:ext cx="5479137" cy="103062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6621" y="4324026"/>
            <a:ext cx="5479137" cy="103062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01C95-33E0-49A4-8643-EC46F05972B5}" type="datetimeFigureOut">
              <a:rPr lang="ru-RU" smtClean="0"/>
              <a:t>23.02.2023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60CD-A5E8-4701-B408-D008FCD8B08D}" type="slidenum">
              <a:rPr lang="ru-RU" smtClean="0"/>
              <a:t>‹Nº›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5281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010" y="864809"/>
            <a:ext cx="11119426" cy="31396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8012" y="3981866"/>
            <a:ext cx="5453957" cy="195145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2" indent="0">
              <a:buNone/>
              <a:defRPr sz="2000" b="1"/>
            </a:lvl2pPr>
            <a:lvl3pPr marL="914385" indent="0">
              <a:buNone/>
              <a:defRPr sz="1800" b="1"/>
            </a:lvl3pPr>
            <a:lvl4pPr marL="1371577" indent="0">
              <a:buNone/>
              <a:defRPr sz="1600" b="1"/>
            </a:lvl4pPr>
            <a:lvl5pPr marL="1828769" indent="0">
              <a:buNone/>
              <a:defRPr sz="1600" b="1"/>
            </a:lvl5pPr>
            <a:lvl6pPr marL="2285961" indent="0">
              <a:buNone/>
              <a:defRPr sz="1600" b="1"/>
            </a:lvl6pPr>
            <a:lvl7pPr marL="2743154" indent="0">
              <a:buNone/>
              <a:defRPr sz="1600" b="1"/>
            </a:lvl7pPr>
            <a:lvl8pPr marL="3200346" indent="0">
              <a:buNone/>
              <a:defRPr sz="1600" b="1"/>
            </a:lvl8pPr>
            <a:lvl9pPr marL="3657538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8012" y="5933316"/>
            <a:ext cx="5453957" cy="87270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6619" y="3981866"/>
            <a:ext cx="5480817" cy="195145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2" indent="0">
              <a:buNone/>
              <a:defRPr sz="2000" b="1"/>
            </a:lvl2pPr>
            <a:lvl3pPr marL="914385" indent="0">
              <a:buNone/>
              <a:defRPr sz="1800" b="1"/>
            </a:lvl3pPr>
            <a:lvl4pPr marL="1371577" indent="0">
              <a:buNone/>
              <a:defRPr sz="1600" b="1"/>
            </a:lvl4pPr>
            <a:lvl5pPr marL="1828769" indent="0">
              <a:buNone/>
              <a:defRPr sz="1600" b="1"/>
            </a:lvl5pPr>
            <a:lvl6pPr marL="2285961" indent="0">
              <a:buNone/>
              <a:defRPr sz="1600" b="1"/>
            </a:lvl6pPr>
            <a:lvl7pPr marL="2743154" indent="0">
              <a:buNone/>
              <a:defRPr sz="1600" b="1"/>
            </a:lvl7pPr>
            <a:lvl8pPr marL="3200346" indent="0">
              <a:buNone/>
              <a:defRPr sz="1600" b="1"/>
            </a:lvl8pPr>
            <a:lvl9pPr marL="3657538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6619" y="5933316"/>
            <a:ext cx="5480817" cy="87270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01C95-33E0-49A4-8643-EC46F05972B5}" type="datetimeFigureOut">
              <a:rPr lang="ru-RU" smtClean="0"/>
              <a:t>23.02.2023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60CD-A5E8-4701-B408-D008FCD8B08D}" type="slidenum">
              <a:rPr lang="ru-RU" smtClean="0"/>
              <a:t>‹Nº›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046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01C95-33E0-49A4-8643-EC46F05972B5}" type="datetimeFigureOut">
              <a:rPr lang="ru-RU" smtClean="0"/>
              <a:t>23.02.2023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60CD-A5E8-4701-B408-D008FCD8B08D}" type="slidenum">
              <a:rPr lang="ru-RU" smtClean="0"/>
              <a:t>‹Nº›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359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01C95-33E0-49A4-8643-EC46F05972B5}" type="datetimeFigureOut">
              <a:rPr lang="ru-RU" smtClean="0"/>
              <a:t>23.02.2023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60CD-A5E8-4701-B408-D008FCD8B08D}" type="slidenum">
              <a:rPr lang="ru-RU" smtClean="0"/>
              <a:t>‹Nº›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3250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012" y="1082887"/>
            <a:ext cx="4158034" cy="379010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0816" y="2338738"/>
            <a:ext cx="6526620" cy="1154327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012" y="4872990"/>
            <a:ext cx="4158034" cy="9027817"/>
          </a:xfrm>
        </p:spPr>
        <p:txBody>
          <a:bodyPr/>
          <a:lstStyle>
            <a:lvl1pPr marL="0" indent="0">
              <a:buNone/>
              <a:defRPr sz="1600"/>
            </a:lvl1pPr>
            <a:lvl2pPr marL="457192" indent="0">
              <a:buNone/>
              <a:defRPr sz="1400"/>
            </a:lvl2pPr>
            <a:lvl3pPr marL="914385" indent="0">
              <a:buNone/>
              <a:defRPr sz="1200"/>
            </a:lvl3pPr>
            <a:lvl4pPr marL="1371577" indent="0">
              <a:buNone/>
              <a:defRPr sz="1000"/>
            </a:lvl4pPr>
            <a:lvl5pPr marL="1828769" indent="0">
              <a:buNone/>
              <a:defRPr sz="1000"/>
            </a:lvl5pPr>
            <a:lvl6pPr marL="2285961" indent="0">
              <a:buNone/>
              <a:defRPr sz="1000"/>
            </a:lvl6pPr>
            <a:lvl7pPr marL="2743154" indent="0">
              <a:buNone/>
              <a:defRPr sz="1000"/>
            </a:lvl7pPr>
            <a:lvl8pPr marL="3200346" indent="0">
              <a:buNone/>
              <a:defRPr sz="1000"/>
            </a:lvl8pPr>
            <a:lvl9pPr marL="3657538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01C95-33E0-49A4-8643-EC46F05972B5}" type="datetimeFigureOut">
              <a:rPr lang="ru-RU" smtClean="0"/>
              <a:t>23.02.2023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60CD-A5E8-4701-B408-D008FCD8B08D}" type="slidenum">
              <a:rPr lang="ru-RU" smtClean="0"/>
              <a:t>‹Nº›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551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012" y="1082887"/>
            <a:ext cx="4158034" cy="379010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480816" y="2338738"/>
            <a:ext cx="6526620" cy="11543271"/>
          </a:xfrm>
        </p:spPr>
        <p:txBody>
          <a:bodyPr/>
          <a:lstStyle>
            <a:lvl1pPr marL="0" indent="0">
              <a:buNone/>
              <a:defRPr sz="3200"/>
            </a:lvl1pPr>
            <a:lvl2pPr marL="457192" indent="0">
              <a:buNone/>
              <a:defRPr sz="2800"/>
            </a:lvl2pPr>
            <a:lvl3pPr marL="914385" indent="0">
              <a:buNone/>
              <a:defRPr sz="2400"/>
            </a:lvl3pPr>
            <a:lvl4pPr marL="1371577" indent="0">
              <a:buNone/>
              <a:defRPr sz="2000"/>
            </a:lvl4pPr>
            <a:lvl5pPr marL="1828769" indent="0">
              <a:buNone/>
              <a:defRPr sz="2000"/>
            </a:lvl5pPr>
            <a:lvl6pPr marL="2285961" indent="0">
              <a:buNone/>
              <a:defRPr sz="2000"/>
            </a:lvl6pPr>
            <a:lvl7pPr marL="2743154" indent="0">
              <a:buNone/>
              <a:defRPr sz="2000"/>
            </a:lvl7pPr>
            <a:lvl8pPr marL="3200346" indent="0">
              <a:buNone/>
              <a:defRPr sz="2000"/>
            </a:lvl8pPr>
            <a:lvl9pPr marL="3657538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012" y="4872990"/>
            <a:ext cx="4158034" cy="9027817"/>
          </a:xfrm>
        </p:spPr>
        <p:txBody>
          <a:bodyPr/>
          <a:lstStyle>
            <a:lvl1pPr marL="0" indent="0">
              <a:buNone/>
              <a:defRPr sz="1600"/>
            </a:lvl1pPr>
            <a:lvl2pPr marL="457192" indent="0">
              <a:buNone/>
              <a:defRPr sz="1400"/>
            </a:lvl2pPr>
            <a:lvl3pPr marL="914385" indent="0">
              <a:buNone/>
              <a:defRPr sz="1200"/>
            </a:lvl3pPr>
            <a:lvl4pPr marL="1371577" indent="0">
              <a:buNone/>
              <a:defRPr sz="1000"/>
            </a:lvl4pPr>
            <a:lvl5pPr marL="1828769" indent="0">
              <a:buNone/>
              <a:defRPr sz="1000"/>
            </a:lvl5pPr>
            <a:lvl6pPr marL="2285961" indent="0">
              <a:buNone/>
              <a:defRPr sz="1000"/>
            </a:lvl6pPr>
            <a:lvl7pPr marL="2743154" indent="0">
              <a:buNone/>
              <a:defRPr sz="1000"/>
            </a:lvl7pPr>
            <a:lvl8pPr marL="3200346" indent="0">
              <a:buNone/>
              <a:defRPr sz="1000"/>
            </a:lvl8pPr>
            <a:lvl9pPr marL="3657538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01C95-33E0-49A4-8643-EC46F05972B5}" type="datetimeFigureOut">
              <a:rPr lang="ru-RU" smtClean="0"/>
              <a:t>23.02.2023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60CD-A5E8-4701-B408-D008FCD8B08D}" type="slidenum">
              <a:rPr lang="ru-RU" smtClean="0"/>
              <a:t>‹Nº›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457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6331" y="864809"/>
            <a:ext cx="11119426" cy="31396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6331" y="4324026"/>
            <a:ext cx="11119426" cy="10306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6331" y="15055136"/>
            <a:ext cx="2900720" cy="8648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601C95-33E0-49A4-8643-EC46F05972B5}" type="datetimeFigureOut">
              <a:rPr lang="ru-RU" smtClean="0"/>
              <a:t>23.02.2023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70504" y="15055136"/>
            <a:ext cx="4351080" cy="8648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5037" y="15055136"/>
            <a:ext cx="2900720" cy="8648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F60CD-A5E8-4701-B408-D008FCD8B08D}" type="slidenum">
              <a:rPr lang="ru-RU" smtClean="0"/>
              <a:t>‹Nº›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795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385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6" indent="-228596" algn="l" defTabSz="914385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9" indent="-228596" algn="l" defTabSz="91438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81" indent="-228596" algn="l" defTabSz="91438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73" indent="-228596" algn="l" defTabSz="91438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66" indent="-228596" algn="l" defTabSz="91438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58" indent="-228596" algn="l" defTabSz="91438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50" indent="-228596" algn="l" defTabSz="91438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43" indent="-228596" algn="l" defTabSz="91438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35" indent="-228596" algn="l" defTabSz="91438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2" algn="l" defTabSz="9143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85" algn="l" defTabSz="9143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77" algn="l" defTabSz="9143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69" algn="l" defTabSz="9143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61" algn="l" defTabSz="9143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54" algn="l" defTabSz="9143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46" algn="l" defTabSz="9143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38" algn="l" defTabSz="9143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D78AD58A-CDE6-4AD1-B5AC-1D664BA11C60}"/>
              </a:ext>
            </a:extLst>
          </p:cNvPr>
          <p:cNvSpPr/>
          <p:nvPr/>
        </p:nvSpPr>
        <p:spPr>
          <a:xfrm>
            <a:off x="-36074" y="888923"/>
            <a:ext cx="12892088" cy="133360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grpSp>
        <p:nvGrpSpPr>
          <p:cNvPr id="5" name="Group 2"/>
          <p:cNvGrpSpPr/>
          <p:nvPr/>
        </p:nvGrpSpPr>
        <p:grpSpPr>
          <a:xfrm rot="16200000">
            <a:off x="178115" y="2157899"/>
            <a:ext cx="4772033" cy="4512312"/>
            <a:chOff x="2447925" y="2457450"/>
            <a:chExt cx="1739900" cy="1516063"/>
          </a:xfrm>
          <a:solidFill>
            <a:srgbClr val="00B0F0"/>
          </a:solidFill>
        </p:grpSpPr>
        <p:sp>
          <p:nvSpPr>
            <p:cNvPr id="6" name="Freeform 17"/>
            <p:cNvSpPr>
              <a:spLocks/>
            </p:cNvSpPr>
            <p:nvPr/>
          </p:nvSpPr>
          <p:spPr bwMode="auto">
            <a:xfrm>
              <a:off x="2447925" y="2457450"/>
              <a:ext cx="1739900" cy="1516063"/>
            </a:xfrm>
            <a:custGeom>
              <a:avLst/>
              <a:gdLst>
                <a:gd name="T0" fmla="*/ 337 w 457"/>
                <a:gd name="T1" fmla="*/ 0 h 398"/>
                <a:gd name="T2" fmla="*/ 119 w 457"/>
                <a:gd name="T3" fmla="*/ 0 h 398"/>
                <a:gd name="T4" fmla="*/ 110 w 457"/>
                <a:gd name="T5" fmla="*/ 5 h 398"/>
                <a:gd name="T6" fmla="*/ 1 w 457"/>
                <a:gd name="T7" fmla="*/ 194 h 398"/>
                <a:gd name="T8" fmla="*/ 1 w 457"/>
                <a:gd name="T9" fmla="*/ 204 h 398"/>
                <a:gd name="T10" fmla="*/ 110 w 457"/>
                <a:gd name="T11" fmla="*/ 393 h 398"/>
                <a:gd name="T12" fmla="*/ 119 w 457"/>
                <a:gd name="T13" fmla="*/ 398 h 398"/>
                <a:gd name="T14" fmla="*/ 337 w 457"/>
                <a:gd name="T15" fmla="*/ 398 h 398"/>
                <a:gd name="T16" fmla="*/ 346 w 457"/>
                <a:gd name="T17" fmla="*/ 393 h 398"/>
                <a:gd name="T18" fmla="*/ 455 w 457"/>
                <a:gd name="T19" fmla="*/ 204 h 398"/>
                <a:gd name="T20" fmla="*/ 455 w 457"/>
                <a:gd name="T21" fmla="*/ 194 h 398"/>
                <a:gd name="T22" fmla="*/ 346 w 457"/>
                <a:gd name="T23" fmla="*/ 5 h 398"/>
                <a:gd name="T24" fmla="*/ 337 w 457"/>
                <a:gd name="T25" fmla="*/ 0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57" h="398">
                  <a:moveTo>
                    <a:pt x="337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16" y="0"/>
                    <a:pt x="112" y="2"/>
                    <a:pt x="110" y="5"/>
                  </a:cubicBezTo>
                  <a:cubicBezTo>
                    <a:pt x="1" y="194"/>
                    <a:pt x="1" y="194"/>
                    <a:pt x="1" y="194"/>
                  </a:cubicBezTo>
                  <a:cubicBezTo>
                    <a:pt x="0" y="197"/>
                    <a:pt x="0" y="201"/>
                    <a:pt x="1" y="204"/>
                  </a:cubicBezTo>
                  <a:cubicBezTo>
                    <a:pt x="110" y="393"/>
                    <a:pt x="110" y="393"/>
                    <a:pt x="110" y="393"/>
                  </a:cubicBezTo>
                  <a:cubicBezTo>
                    <a:pt x="112" y="396"/>
                    <a:pt x="116" y="398"/>
                    <a:pt x="119" y="398"/>
                  </a:cubicBezTo>
                  <a:cubicBezTo>
                    <a:pt x="337" y="398"/>
                    <a:pt x="337" y="398"/>
                    <a:pt x="337" y="398"/>
                  </a:cubicBezTo>
                  <a:cubicBezTo>
                    <a:pt x="341" y="398"/>
                    <a:pt x="345" y="396"/>
                    <a:pt x="346" y="393"/>
                  </a:cubicBezTo>
                  <a:cubicBezTo>
                    <a:pt x="455" y="204"/>
                    <a:pt x="455" y="204"/>
                    <a:pt x="455" y="204"/>
                  </a:cubicBezTo>
                  <a:cubicBezTo>
                    <a:pt x="457" y="201"/>
                    <a:pt x="457" y="197"/>
                    <a:pt x="455" y="194"/>
                  </a:cubicBezTo>
                  <a:cubicBezTo>
                    <a:pt x="346" y="5"/>
                    <a:pt x="346" y="5"/>
                    <a:pt x="346" y="5"/>
                  </a:cubicBezTo>
                  <a:cubicBezTo>
                    <a:pt x="345" y="2"/>
                    <a:pt x="341" y="0"/>
                    <a:pt x="337" y="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auto">
            <a:xfrm>
              <a:off x="2747963" y="2716213"/>
              <a:ext cx="1139825" cy="998538"/>
            </a:xfrm>
            <a:custGeom>
              <a:avLst/>
              <a:gdLst>
                <a:gd name="T0" fmla="*/ 71 w 299"/>
                <a:gd name="T1" fmla="*/ 257 h 262"/>
                <a:gd name="T2" fmla="*/ 1 w 299"/>
                <a:gd name="T3" fmla="*/ 136 h 262"/>
                <a:gd name="T4" fmla="*/ 1 w 299"/>
                <a:gd name="T5" fmla="*/ 126 h 262"/>
                <a:gd name="T6" fmla="*/ 71 w 299"/>
                <a:gd name="T7" fmla="*/ 5 h 262"/>
                <a:gd name="T8" fmla="*/ 80 w 299"/>
                <a:gd name="T9" fmla="*/ 0 h 262"/>
                <a:gd name="T10" fmla="*/ 219 w 299"/>
                <a:gd name="T11" fmla="*/ 0 h 262"/>
                <a:gd name="T12" fmla="*/ 228 w 299"/>
                <a:gd name="T13" fmla="*/ 5 h 262"/>
                <a:gd name="T14" fmla="*/ 297 w 299"/>
                <a:gd name="T15" fmla="*/ 126 h 262"/>
                <a:gd name="T16" fmla="*/ 297 w 299"/>
                <a:gd name="T17" fmla="*/ 136 h 262"/>
                <a:gd name="T18" fmla="*/ 228 w 299"/>
                <a:gd name="T19" fmla="*/ 257 h 262"/>
                <a:gd name="T20" fmla="*/ 219 w 299"/>
                <a:gd name="T21" fmla="*/ 262 h 262"/>
                <a:gd name="T22" fmla="*/ 80 w 299"/>
                <a:gd name="T23" fmla="*/ 262 h 262"/>
                <a:gd name="T24" fmla="*/ 71 w 299"/>
                <a:gd name="T25" fmla="*/ 257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9" h="262">
                  <a:moveTo>
                    <a:pt x="71" y="257"/>
                  </a:moveTo>
                  <a:cubicBezTo>
                    <a:pt x="1" y="136"/>
                    <a:pt x="1" y="136"/>
                    <a:pt x="1" y="136"/>
                  </a:cubicBezTo>
                  <a:cubicBezTo>
                    <a:pt x="0" y="133"/>
                    <a:pt x="0" y="129"/>
                    <a:pt x="1" y="126"/>
                  </a:cubicBezTo>
                  <a:cubicBezTo>
                    <a:pt x="71" y="5"/>
                    <a:pt x="71" y="5"/>
                    <a:pt x="71" y="5"/>
                  </a:cubicBezTo>
                  <a:cubicBezTo>
                    <a:pt x="73" y="2"/>
                    <a:pt x="76" y="0"/>
                    <a:pt x="80" y="0"/>
                  </a:cubicBezTo>
                  <a:cubicBezTo>
                    <a:pt x="219" y="0"/>
                    <a:pt x="219" y="0"/>
                    <a:pt x="219" y="0"/>
                  </a:cubicBezTo>
                  <a:cubicBezTo>
                    <a:pt x="223" y="0"/>
                    <a:pt x="226" y="2"/>
                    <a:pt x="228" y="5"/>
                  </a:cubicBezTo>
                  <a:cubicBezTo>
                    <a:pt x="297" y="126"/>
                    <a:pt x="297" y="126"/>
                    <a:pt x="297" y="126"/>
                  </a:cubicBezTo>
                  <a:cubicBezTo>
                    <a:pt x="299" y="129"/>
                    <a:pt x="299" y="133"/>
                    <a:pt x="297" y="136"/>
                  </a:cubicBezTo>
                  <a:cubicBezTo>
                    <a:pt x="228" y="257"/>
                    <a:pt x="228" y="257"/>
                    <a:pt x="228" y="257"/>
                  </a:cubicBezTo>
                  <a:cubicBezTo>
                    <a:pt x="226" y="260"/>
                    <a:pt x="223" y="262"/>
                    <a:pt x="219" y="262"/>
                  </a:cubicBezTo>
                  <a:cubicBezTo>
                    <a:pt x="80" y="262"/>
                    <a:pt x="80" y="262"/>
                    <a:pt x="80" y="262"/>
                  </a:cubicBezTo>
                  <a:cubicBezTo>
                    <a:pt x="76" y="262"/>
                    <a:pt x="73" y="260"/>
                    <a:pt x="71" y="257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177800" dist="63500" dir="2700000" algn="tl" rotWithShape="0">
                <a:prstClr val="black">
                  <a:alpha val="47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1" name="40 Rectángulo"/>
          <p:cNvSpPr/>
          <p:nvPr/>
        </p:nvSpPr>
        <p:spPr>
          <a:xfrm>
            <a:off x="0" y="0"/>
            <a:ext cx="12892088" cy="1437022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Internet/ Ciudadanía digital</a:t>
            </a:r>
          </a:p>
        </p:txBody>
      </p:sp>
      <p:grpSp>
        <p:nvGrpSpPr>
          <p:cNvPr id="63" name="Group 2"/>
          <p:cNvGrpSpPr/>
          <p:nvPr/>
        </p:nvGrpSpPr>
        <p:grpSpPr>
          <a:xfrm rot="16200000">
            <a:off x="7804474" y="9265339"/>
            <a:ext cx="4575353" cy="4374325"/>
            <a:chOff x="2447925" y="2457450"/>
            <a:chExt cx="1739900" cy="1516063"/>
          </a:xfrm>
          <a:solidFill>
            <a:srgbClr val="FFC000"/>
          </a:solidFill>
        </p:grpSpPr>
        <p:sp>
          <p:nvSpPr>
            <p:cNvPr id="64" name="Freeform 17"/>
            <p:cNvSpPr>
              <a:spLocks/>
            </p:cNvSpPr>
            <p:nvPr/>
          </p:nvSpPr>
          <p:spPr bwMode="auto">
            <a:xfrm>
              <a:off x="2447925" y="2457450"/>
              <a:ext cx="1739900" cy="1516063"/>
            </a:xfrm>
            <a:custGeom>
              <a:avLst/>
              <a:gdLst>
                <a:gd name="T0" fmla="*/ 337 w 457"/>
                <a:gd name="T1" fmla="*/ 0 h 398"/>
                <a:gd name="T2" fmla="*/ 119 w 457"/>
                <a:gd name="T3" fmla="*/ 0 h 398"/>
                <a:gd name="T4" fmla="*/ 110 w 457"/>
                <a:gd name="T5" fmla="*/ 5 h 398"/>
                <a:gd name="T6" fmla="*/ 1 w 457"/>
                <a:gd name="T7" fmla="*/ 194 h 398"/>
                <a:gd name="T8" fmla="*/ 1 w 457"/>
                <a:gd name="T9" fmla="*/ 204 h 398"/>
                <a:gd name="T10" fmla="*/ 110 w 457"/>
                <a:gd name="T11" fmla="*/ 393 h 398"/>
                <a:gd name="T12" fmla="*/ 119 w 457"/>
                <a:gd name="T13" fmla="*/ 398 h 398"/>
                <a:gd name="T14" fmla="*/ 337 w 457"/>
                <a:gd name="T15" fmla="*/ 398 h 398"/>
                <a:gd name="T16" fmla="*/ 346 w 457"/>
                <a:gd name="T17" fmla="*/ 393 h 398"/>
                <a:gd name="T18" fmla="*/ 455 w 457"/>
                <a:gd name="T19" fmla="*/ 204 h 398"/>
                <a:gd name="T20" fmla="*/ 455 w 457"/>
                <a:gd name="T21" fmla="*/ 194 h 398"/>
                <a:gd name="T22" fmla="*/ 346 w 457"/>
                <a:gd name="T23" fmla="*/ 5 h 398"/>
                <a:gd name="T24" fmla="*/ 337 w 457"/>
                <a:gd name="T25" fmla="*/ 0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57" h="398">
                  <a:moveTo>
                    <a:pt x="337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16" y="0"/>
                    <a:pt x="112" y="2"/>
                    <a:pt x="110" y="5"/>
                  </a:cubicBezTo>
                  <a:cubicBezTo>
                    <a:pt x="1" y="194"/>
                    <a:pt x="1" y="194"/>
                    <a:pt x="1" y="194"/>
                  </a:cubicBezTo>
                  <a:cubicBezTo>
                    <a:pt x="0" y="197"/>
                    <a:pt x="0" y="201"/>
                    <a:pt x="1" y="204"/>
                  </a:cubicBezTo>
                  <a:cubicBezTo>
                    <a:pt x="110" y="393"/>
                    <a:pt x="110" y="393"/>
                    <a:pt x="110" y="393"/>
                  </a:cubicBezTo>
                  <a:cubicBezTo>
                    <a:pt x="112" y="396"/>
                    <a:pt x="116" y="398"/>
                    <a:pt x="119" y="398"/>
                  </a:cubicBezTo>
                  <a:cubicBezTo>
                    <a:pt x="337" y="398"/>
                    <a:pt x="337" y="398"/>
                    <a:pt x="337" y="398"/>
                  </a:cubicBezTo>
                  <a:cubicBezTo>
                    <a:pt x="341" y="398"/>
                    <a:pt x="345" y="396"/>
                    <a:pt x="346" y="393"/>
                  </a:cubicBezTo>
                  <a:cubicBezTo>
                    <a:pt x="455" y="204"/>
                    <a:pt x="455" y="204"/>
                    <a:pt x="455" y="204"/>
                  </a:cubicBezTo>
                  <a:cubicBezTo>
                    <a:pt x="457" y="201"/>
                    <a:pt x="457" y="197"/>
                    <a:pt x="455" y="194"/>
                  </a:cubicBezTo>
                  <a:cubicBezTo>
                    <a:pt x="346" y="5"/>
                    <a:pt x="346" y="5"/>
                    <a:pt x="346" y="5"/>
                  </a:cubicBezTo>
                  <a:cubicBezTo>
                    <a:pt x="345" y="2"/>
                    <a:pt x="341" y="0"/>
                    <a:pt x="337" y="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5" name="Freeform 18"/>
            <p:cNvSpPr>
              <a:spLocks/>
            </p:cNvSpPr>
            <p:nvPr/>
          </p:nvSpPr>
          <p:spPr bwMode="auto">
            <a:xfrm>
              <a:off x="2747963" y="2716213"/>
              <a:ext cx="1139825" cy="998538"/>
            </a:xfrm>
            <a:custGeom>
              <a:avLst/>
              <a:gdLst>
                <a:gd name="T0" fmla="*/ 71 w 299"/>
                <a:gd name="T1" fmla="*/ 257 h 262"/>
                <a:gd name="T2" fmla="*/ 1 w 299"/>
                <a:gd name="T3" fmla="*/ 136 h 262"/>
                <a:gd name="T4" fmla="*/ 1 w 299"/>
                <a:gd name="T5" fmla="*/ 126 h 262"/>
                <a:gd name="T6" fmla="*/ 71 w 299"/>
                <a:gd name="T7" fmla="*/ 5 h 262"/>
                <a:gd name="T8" fmla="*/ 80 w 299"/>
                <a:gd name="T9" fmla="*/ 0 h 262"/>
                <a:gd name="T10" fmla="*/ 219 w 299"/>
                <a:gd name="T11" fmla="*/ 0 h 262"/>
                <a:gd name="T12" fmla="*/ 228 w 299"/>
                <a:gd name="T13" fmla="*/ 5 h 262"/>
                <a:gd name="T14" fmla="*/ 297 w 299"/>
                <a:gd name="T15" fmla="*/ 126 h 262"/>
                <a:gd name="T16" fmla="*/ 297 w 299"/>
                <a:gd name="T17" fmla="*/ 136 h 262"/>
                <a:gd name="T18" fmla="*/ 228 w 299"/>
                <a:gd name="T19" fmla="*/ 257 h 262"/>
                <a:gd name="T20" fmla="*/ 219 w 299"/>
                <a:gd name="T21" fmla="*/ 262 h 262"/>
                <a:gd name="T22" fmla="*/ 80 w 299"/>
                <a:gd name="T23" fmla="*/ 262 h 262"/>
                <a:gd name="T24" fmla="*/ 71 w 299"/>
                <a:gd name="T25" fmla="*/ 257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9" h="262">
                  <a:moveTo>
                    <a:pt x="71" y="257"/>
                  </a:moveTo>
                  <a:cubicBezTo>
                    <a:pt x="1" y="136"/>
                    <a:pt x="1" y="136"/>
                    <a:pt x="1" y="136"/>
                  </a:cubicBezTo>
                  <a:cubicBezTo>
                    <a:pt x="0" y="133"/>
                    <a:pt x="0" y="129"/>
                    <a:pt x="1" y="126"/>
                  </a:cubicBezTo>
                  <a:cubicBezTo>
                    <a:pt x="71" y="5"/>
                    <a:pt x="71" y="5"/>
                    <a:pt x="71" y="5"/>
                  </a:cubicBezTo>
                  <a:cubicBezTo>
                    <a:pt x="73" y="2"/>
                    <a:pt x="76" y="0"/>
                    <a:pt x="80" y="0"/>
                  </a:cubicBezTo>
                  <a:cubicBezTo>
                    <a:pt x="219" y="0"/>
                    <a:pt x="219" y="0"/>
                    <a:pt x="219" y="0"/>
                  </a:cubicBezTo>
                  <a:cubicBezTo>
                    <a:pt x="223" y="0"/>
                    <a:pt x="226" y="2"/>
                    <a:pt x="228" y="5"/>
                  </a:cubicBezTo>
                  <a:cubicBezTo>
                    <a:pt x="297" y="126"/>
                    <a:pt x="297" y="126"/>
                    <a:pt x="297" y="126"/>
                  </a:cubicBezTo>
                  <a:cubicBezTo>
                    <a:pt x="299" y="129"/>
                    <a:pt x="299" y="133"/>
                    <a:pt x="297" y="136"/>
                  </a:cubicBezTo>
                  <a:cubicBezTo>
                    <a:pt x="228" y="257"/>
                    <a:pt x="228" y="257"/>
                    <a:pt x="228" y="257"/>
                  </a:cubicBezTo>
                  <a:cubicBezTo>
                    <a:pt x="226" y="260"/>
                    <a:pt x="223" y="262"/>
                    <a:pt x="219" y="262"/>
                  </a:cubicBezTo>
                  <a:cubicBezTo>
                    <a:pt x="80" y="262"/>
                    <a:pt x="80" y="262"/>
                    <a:pt x="80" y="262"/>
                  </a:cubicBezTo>
                  <a:cubicBezTo>
                    <a:pt x="76" y="262"/>
                    <a:pt x="73" y="260"/>
                    <a:pt x="71" y="257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177800" dist="63500" dir="2700000" algn="tl" rotWithShape="0">
                <a:prstClr val="black">
                  <a:alpha val="47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0" name="Group 1"/>
          <p:cNvGrpSpPr/>
          <p:nvPr/>
        </p:nvGrpSpPr>
        <p:grpSpPr>
          <a:xfrm>
            <a:off x="9283701" y="6332617"/>
            <a:ext cx="296862" cy="296863"/>
            <a:chOff x="5945188" y="2646363"/>
            <a:chExt cx="296862" cy="296863"/>
          </a:xfrm>
          <a:solidFill>
            <a:srgbClr val="20D5E8"/>
          </a:solidFill>
        </p:grpSpPr>
        <p:sp>
          <p:nvSpPr>
            <p:cNvPr id="21" name="Oval 10"/>
            <p:cNvSpPr>
              <a:spLocks noChangeArrowheads="1"/>
            </p:cNvSpPr>
            <p:nvPr/>
          </p:nvSpPr>
          <p:spPr bwMode="auto">
            <a:xfrm>
              <a:off x="6021388" y="2722563"/>
              <a:ext cx="147637" cy="147638"/>
            </a:xfrm>
            <a:prstGeom prst="ellipse">
              <a:avLst/>
            </a:prstGeom>
            <a:grpFill/>
            <a:ln>
              <a:solidFill>
                <a:srgbClr val="20E8C7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Oval 11"/>
            <p:cNvSpPr>
              <a:spLocks noChangeArrowheads="1"/>
            </p:cNvSpPr>
            <p:nvPr/>
          </p:nvSpPr>
          <p:spPr bwMode="auto">
            <a:xfrm>
              <a:off x="5945188" y="2646363"/>
              <a:ext cx="296862" cy="296863"/>
            </a:xfrm>
            <a:prstGeom prst="ellipse">
              <a:avLst/>
            </a:prstGeom>
            <a:grpFill/>
            <a:ln w="46038" cap="flat">
              <a:solidFill>
                <a:srgbClr val="20E8C7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80" name="79 Rectángulo"/>
          <p:cNvSpPr/>
          <p:nvPr/>
        </p:nvSpPr>
        <p:spPr>
          <a:xfrm>
            <a:off x="-44139" y="14137960"/>
            <a:ext cx="12892088" cy="208211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4000" b="1" dirty="0">
              <a:latin typeface="Century Gothic" panose="020B0502020202020204" pitchFamily="34" charset="0"/>
            </a:endParaRPr>
          </a:p>
        </p:txBody>
      </p:sp>
      <p:sp>
        <p:nvSpPr>
          <p:cNvPr id="123" name="122 CuadroTexto"/>
          <p:cNvSpPr txBox="1"/>
          <p:nvPr/>
        </p:nvSpPr>
        <p:spPr>
          <a:xfrm>
            <a:off x="5305721" y="1991083"/>
            <a:ext cx="677286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latin typeface="Century Gothic" panose="020B0502020202020204" pitchFamily="34" charset="0"/>
              </a:rPr>
              <a:t>El internet también es conocido como red de redes y tiene alcance global, las redes se conectan diferentes protocolos. </a:t>
            </a:r>
            <a:endParaRPr lang="es-MX" sz="2800" dirty="0">
              <a:latin typeface="Century Gothic" panose="020B0502020202020204" pitchFamily="34" charset="0"/>
            </a:endParaRPr>
          </a:p>
        </p:txBody>
      </p:sp>
      <p:sp>
        <p:nvSpPr>
          <p:cNvPr id="124" name="123 CuadroTexto"/>
          <p:cNvSpPr txBox="1"/>
          <p:nvPr/>
        </p:nvSpPr>
        <p:spPr>
          <a:xfrm>
            <a:off x="5417190" y="3897007"/>
            <a:ext cx="565942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latin typeface="Century Gothic" panose="020B0502020202020204" pitchFamily="34" charset="0"/>
              </a:rPr>
              <a:t>La creación del internet como herramienta de comunicación cada día conquista terreno en la vida cotidiana de las personas.</a:t>
            </a:r>
            <a:endParaRPr lang="es-MX" sz="2800" dirty="0"/>
          </a:p>
        </p:txBody>
      </p:sp>
      <p:sp>
        <p:nvSpPr>
          <p:cNvPr id="125" name="124 CuadroTexto"/>
          <p:cNvSpPr txBox="1"/>
          <p:nvPr/>
        </p:nvSpPr>
        <p:spPr>
          <a:xfrm>
            <a:off x="612775" y="9936756"/>
            <a:ext cx="689335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>
                <a:latin typeface="Century Gothic" panose="020B0502020202020204" pitchFamily="34" charset="0"/>
              </a:rPr>
              <a:t>Con la llegada de internet y su rápido enlace en los últimos años, las personas hacemos uso cada vez más frecuente de este medio de comunicación, gracias a los teléfonos inteligentes, los cuales nos proporcionan de comunicación inalámbrica casi en cualquier sitio. </a:t>
            </a:r>
            <a:endParaRPr lang="es-MX" sz="2400" dirty="0">
              <a:latin typeface="Century Gothic" panose="020B0502020202020204" pitchFamily="34" charset="0"/>
            </a:endParaRPr>
          </a:p>
        </p:txBody>
      </p:sp>
      <p:sp>
        <p:nvSpPr>
          <p:cNvPr id="129" name="128 Rectángulo"/>
          <p:cNvSpPr/>
          <p:nvPr/>
        </p:nvSpPr>
        <p:spPr>
          <a:xfrm>
            <a:off x="5337883" y="7292952"/>
            <a:ext cx="5779605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MX" sz="6600" b="1" cap="none" spc="0" dirty="0">
                <a:ln w="11430"/>
                <a:solidFill>
                  <a:srgbClr val="FE2635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doni MT Condensed" pitchFamily="18" charset="0"/>
              </a:rPr>
              <a:t>Ciudadanía digital</a:t>
            </a:r>
          </a:p>
        </p:txBody>
      </p:sp>
      <p:grpSp>
        <p:nvGrpSpPr>
          <p:cNvPr id="134" name="Group 1"/>
          <p:cNvGrpSpPr/>
          <p:nvPr/>
        </p:nvGrpSpPr>
        <p:grpSpPr>
          <a:xfrm>
            <a:off x="5880624" y="14088575"/>
            <a:ext cx="296862" cy="296863"/>
            <a:chOff x="5945188" y="2646363"/>
            <a:chExt cx="296862" cy="296863"/>
          </a:xfrm>
        </p:grpSpPr>
        <p:sp>
          <p:nvSpPr>
            <p:cNvPr id="135" name="Oval 10"/>
            <p:cNvSpPr>
              <a:spLocks noChangeArrowheads="1"/>
            </p:cNvSpPr>
            <p:nvPr/>
          </p:nvSpPr>
          <p:spPr bwMode="auto">
            <a:xfrm>
              <a:off x="6021388" y="2722563"/>
              <a:ext cx="147637" cy="147638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rgbClr val="934BC9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Century Gothic" panose="020B0502020202020204" pitchFamily="34" charset="0"/>
              </a:endParaRPr>
            </a:p>
          </p:txBody>
        </p:sp>
        <p:sp>
          <p:nvSpPr>
            <p:cNvPr id="136" name="Oval 11"/>
            <p:cNvSpPr>
              <a:spLocks noChangeArrowheads="1"/>
            </p:cNvSpPr>
            <p:nvPr/>
          </p:nvSpPr>
          <p:spPr bwMode="auto">
            <a:xfrm>
              <a:off x="5945188" y="2646363"/>
              <a:ext cx="296862" cy="296863"/>
            </a:xfrm>
            <a:prstGeom prst="ellipse">
              <a:avLst/>
            </a:prstGeom>
            <a:noFill/>
            <a:ln w="46038" cap="flat">
              <a:solidFill>
                <a:srgbClr val="934BC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37" name="Group 1"/>
          <p:cNvGrpSpPr/>
          <p:nvPr/>
        </p:nvGrpSpPr>
        <p:grpSpPr>
          <a:xfrm>
            <a:off x="1774600" y="8350008"/>
            <a:ext cx="296862" cy="296863"/>
            <a:chOff x="5945188" y="2646363"/>
            <a:chExt cx="296862" cy="296863"/>
          </a:xfrm>
        </p:grpSpPr>
        <p:sp>
          <p:nvSpPr>
            <p:cNvPr id="138" name="Oval 10"/>
            <p:cNvSpPr>
              <a:spLocks noChangeArrowheads="1"/>
            </p:cNvSpPr>
            <p:nvPr/>
          </p:nvSpPr>
          <p:spPr bwMode="auto">
            <a:xfrm>
              <a:off x="6021388" y="2722563"/>
              <a:ext cx="147637" cy="147638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rgbClr val="934BC9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9" name="Oval 11"/>
            <p:cNvSpPr>
              <a:spLocks noChangeArrowheads="1"/>
            </p:cNvSpPr>
            <p:nvPr/>
          </p:nvSpPr>
          <p:spPr bwMode="auto">
            <a:xfrm>
              <a:off x="5945188" y="2646363"/>
              <a:ext cx="296862" cy="296863"/>
            </a:xfrm>
            <a:prstGeom prst="ellipse">
              <a:avLst/>
            </a:prstGeom>
            <a:noFill/>
            <a:ln w="46038" cap="flat">
              <a:solidFill>
                <a:srgbClr val="934BC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32" name="AutoShape 4" descr="Resultado de imagen de cuadros palomeados dibuj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33" name="AutoShape 6" descr="Resultado de imagen de cuadros palomeados dibuj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4" name="Imagen 3" descr="Imagen que contiene alimentos&#10;&#10;Descripción generada automáticamente">
            <a:extLst>
              <a:ext uri="{FF2B5EF4-FFF2-40B4-BE49-F238E27FC236}">
                <a16:creationId xmlns:a16="http://schemas.microsoft.com/office/drawing/2014/main" id="{BB752F9F-994C-488E-9FB1-545FA41CE2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148" y="13296995"/>
            <a:ext cx="12964236" cy="1602558"/>
          </a:xfrm>
          <a:prstGeom prst="rect">
            <a:avLst/>
          </a:prstGeom>
        </p:spPr>
      </p:pic>
      <p:pic>
        <p:nvPicPr>
          <p:cNvPr id="3" name="Imagen 2" descr="Internet Red Esquema - Gráficos vectoriales gratis en Pixabay">
            <a:extLst>
              <a:ext uri="{FF2B5EF4-FFF2-40B4-BE49-F238E27FC236}">
                <a16:creationId xmlns:a16="http://schemas.microsoft.com/office/drawing/2014/main" id="{F20EB0A8-F278-C1FD-8FD6-E65E56DB96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832" y="3046280"/>
            <a:ext cx="2994077" cy="285615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13E2749-0EBB-A62F-9419-8FDAB02407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7685" y="9614116"/>
            <a:ext cx="3703879" cy="370387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53196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67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7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7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67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7000">
                                          <p:cBhvr additive="base">
                                            <p:cTn id="11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7000">
                                          <p:cBhvr additive="base">
                                            <p:cTn id="12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A60D19-923D-4FC1-8C1B-9692040B0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E939AB6-52B3-4059-95AC-C2600802A7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109232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"/>
</p:tagLst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2150</TotalTime>
  <Words>93</Words>
  <Application>Microsoft Office PowerPoint</Application>
  <PresentationFormat>Personalizado</PresentationFormat>
  <Paragraphs>5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Bodoni MT Condensed</vt:lpstr>
      <vt:lpstr>Calibri</vt:lpstr>
      <vt:lpstr>Calibri Light</vt:lpstr>
      <vt:lpstr>Century Gothic</vt:lpstr>
      <vt:lpstr>Custom Design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Lexer</cp:lastModifiedBy>
  <cp:revision>188</cp:revision>
  <dcterms:created xsi:type="dcterms:W3CDTF">2019-02-04T07:53:32Z</dcterms:created>
  <dcterms:modified xsi:type="dcterms:W3CDTF">2023-02-24T04:10:13Z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3F00A370-7532-485F-BECB-460AD78359F1</vt:lpwstr>
  </property>
  <property fmtid="{D5CDD505-2E9C-101B-9397-08002B2CF9AE}" pid="3" name="ArticulatePath">
    <vt:lpwstr>Infografía_AA_S1_P2</vt:lpwstr>
  </property>
</Properties>
</file>