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</p:sldIdLst>
  <p:sldSz cx="9666288" cy="12179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6">
          <p15:clr>
            <a:srgbClr val="A4A3A4"/>
          </p15:clr>
        </p15:guide>
        <p15:guide id="2" pos="30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325B"/>
    <a:srgbClr val="BFDEEB"/>
    <a:srgbClr val="FAB30E"/>
    <a:srgbClr val="A2E73F"/>
    <a:srgbClr val="15F3CE"/>
    <a:srgbClr val="FF0000"/>
    <a:srgbClr val="AFD755"/>
    <a:srgbClr val="FFAF17"/>
    <a:srgbClr val="F5AE3C"/>
    <a:srgbClr val="C92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467" y="0"/>
      </p:cViewPr>
      <p:guideLst>
        <p:guide orient="horz" pos="3836"/>
        <p:guide pos="30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4972" y="1993233"/>
            <a:ext cx="8216345" cy="4240201"/>
          </a:xfrm>
        </p:spPr>
        <p:txBody>
          <a:bodyPr anchor="b"/>
          <a:lstStyle>
            <a:lvl1pPr algn="ctr">
              <a:defRPr sz="634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8286" y="6396953"/>
            <a:ext cx="7249716" cy="2940511"/>
          </a:xfrm>
        </p:spPr>
        <p:txBody>
          <a:bodyPr/>
          <a:lstStyle>
            <a:lvl1pPr marL="0" indent="0" algn="ctr">
              <a:buNone/>
              <a:defRPr sz="2537"/>
            </a:lvl1pPr>
            <a:lvl2pPr marL="483306" indent="0" algn="ctr">
              <a:buNone/>
              <a:defRPr sz="2114"/>
            </a:lvl2pPr>
            <a:lvl3pPr marL="966612" indent="0" algn="ctr">
              <a:buNone/>
              <a:defRPr sz="1903"/>
            </a:lvl3pPr>
            <a:lvl4pPr marL="1449918" indent="0" algn="ctr">
              <a:buNone/>
              <a:defRPr sz="1691"/>
            </a:lvl4pPr>
            <a:lvl5pPr marL="1933224" indent="0" algn="ctr">
              <a:buNone/>
              <a:defRPr sz="1691"/>
            </a:lvl5pPr>
            <a:lvl6pPr marL="2416531" indent="0" algn="ctr">
              <a:buNone/>
              <a:defRPr sz="1691"/>
            </a:lvl6pPr>
            <a:lvl7pPr marL="2899837" indent="0" algn="ctr">
              <a:buNone/>
              <a:defRPr sz="1691"/>
            </a:lvl7pPr>
            <a:lvl8pPr marL="3383143" indent="0" algn="ctr">
              <a:buNone/>
              <a:defRPr sz="1691"/>
            </a:lvl8pPr>
            <a:lvl9pPr marL="3866449" indent="0" algn="ctr">
              <a:buNone/>
              <a:defRPr sz="169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700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262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7438" y="648435"/>
            <a:ext cx="2084293" cy="1032139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558" y="648435"/>
            <a:ext cx="6132051" cy="1032139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157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739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524" y="3036371"/>
            <a:ext cx="8337173" cy="5066250"/>
          </a:xfrm>
        </p:spPr>
        <p:txBody>
          <a:bodyPr anchor="b"/>
          <a:lstStyle>
            <a:lvl1pPr>
              <a:defRPr sz="634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524" y="8150549"/>
            <a:ext cx="8337173" cy="2664221"/>
          </a:xfrm>
        </p:spPr>
        <p:txBody>
          <a:bodyPr/>
          <a:lstStyle>
            <a:lvl1pPr marL="0" indent="0">
              <a:buNone/>
              <a:defRPr sz="2537">
                <a:solidFill>
                  <a:schemeClr val="tx1"/>
                </a:solidFill>
              </a:defRPr>
            </a:lvl1pPr>
            <a:lvl2pPr marL="483306" indent="0">
              <a:buNone/>
              <a:defRPr sz="2114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903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6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175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558" y="3242175"/>
            <a:ext cx="4108172" cy="772765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3559" y="3242175"/>
            <a:ext cx="4108172" cy="772765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596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817" y="648437"/>
            <a:ext cx="8337173" cy="23541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818" y="2985621"/>
            <a:ext cx="4089292" cy="1463207"/>
          </a:xfrm>
        </p:spPr>
        <p:txBody>
          <a:bodyPr anchor="b"/>
          <a:lstStyle>
            <a:lvl1pPr marL="0" indent="0">
              <a:buNone/>
              <a:defRPr sz="2537" b="1"/>
            </a:lvl1pPr>
            <a:lvl2pPr marL="483306" indent="0">
              <a:buNone/>
              <a:defRPr sz="2114" b="1"/>
            </a:lvl2pPr>
            <a:lvl3pPr marL="966612" indent="0">
              <a:buNone/>
              <a:defRPr sz="1903" b="1"/>
            </a:lvl3pPr>
            <a:lvl4pPr marL="1449918" indent="0">
              <a:buNone/>
              <a:defRPr sz="1691" b="1"/>
            </a:lvl4pPr>
            <a:lvl5pPr marL="1933224" indent="0">
              <a:buNone/>
              <a:defRPr sz="1691" b="1"/>
            </a:lvl5pPr>
            <a:lvl6pPr marL="2416531" indent="0">
              <a:buNone/>
              <a:defRPr sz="1691" b="1"/>
            </a:lvl6pPr>
            <a:lvl7pPr marL="2899837" indent="0">
              <a:buNone/>
              <a:defRPr sz="1691" b="1"/>
            </a:lvl7pPr>
            <a:lvl8pPr marL="3383143" indent="0">
              <a:buNone/>
              <a:defRPr sz="1691" b="1"/>
            </a:lvl8pPr>
            <a:lvl9pPr marL="3866449" indent="0">
              <a:buNone/>
              <a:defRPr sz="169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818" y="4448828"/>
            <a:ext cx="4089292" cy="65435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559" y="2985621"/>
            <a:ext cx="4109431" cy="1463207"/>
          </a:xfrm>
        </p:spPr>
        <p:txBody>
          <a:bodyPr anchor="b"/>
          <a:lstStyle>
            <a:lvl1pPr marL="0" indent="0">
              <a:buNone/>
              <a:defRPr sz="2537" b="1"/>
            </a:lvl1pPr>
            <a:lvl2pPr marL="483306" indent="0">
              <a:buNone/>
              <a:defRPr sz="2114" b="1"/>
            </a:lvl2pPr>
            <a:lvl3pPr marL="966612" indent="0">
              <a:buNone/>
              <a:defRPr sz="1903" b="1"/>
            </a:lvl3pPr>
            <a:lvl4pPr marL="1449918" indent="0">
              <a:buNone/>
              <a:defRPr sz="1691" b="1"/>
            </a:lvl4pPr>
            <a:lvl5pPr marL="1933224" indent="0">
              <a:buNone/>
              <a:defRPr sz="1691" b="1"/>
            </a:lvl5pPr>
            <a:lvl6pPr marL="2416531" indent="0">
              <a:buNone/>
              <a:defRPr sz="1691" b="1"/>
            </a:lvl6pPr>
            <a:lvl7pPr marL="2899837" indent="0">
              <a:buNone/>
              <a:defRPr sz="1691" b="1"/>
            </a:lvl7pPr>
            <a:lvl8pPr marL="3383143" indent="0">
              <a:buNone/>
              <a:defRPr sz="1691" b="1"/>
            </a:lvl8pPr>
            <a:lvl9pPr marL="3866449" indent="0">
              <a:buNone/>
              <a:defRPr sz="169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559" y="4448828"/>
            <a:ext cx="4109431" cy="65435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015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065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15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817" y="811953"/>
            <a:ext cx="3117629" cy="2841837"/>
          </a:xfrm>
        </p:spPr>
        <p:txBody>
          <a:bodyPr anchor="b"/>
          <a:lstStyle>
            <a:lvl1pPr>
              <a:defRPr sz="33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432" y="1753596"/>
            <a:ext cx="4893558" cy="8655197"/>
          </a:xfrm>
        </p:spPr>
        <p:txBody>
          <a:bodyPr/>
          <a:lstStyle>
            <a:lvl1pPr>
              <a:defRPr sz="3383"/>
            </a:lvl1pPr>
            <a:lvl2pPr>
              <a:defRPr sz="2960"/>
            </a:lvl2pPr>
            <a:lvl3pPr>
              <a:defRPr sz="2537"/>
            </a:lvl3pPr>
            <a:lvl4pPr>
              <a:defRPr sz="2114"/>
            </a:lvl4pPr>
            <a:lvl5pPr>
              <a:defRPr sz="2114"/>
            </a:lvl5pPr>
            <a:lvl6pPr>
              <a:defRPr sz="2114"/>
            </a:lvl6pPr>
            <a:lvl7pPr>
              <a:defRPr sz="2114"/>
            </a:lvl7pPr>
            <a:lvl8pPr>
              <a:defRPr sz="2114"/>
            </a:lvl8pPr>
            <a:lvl9pPr>
              <a:defRPr sz="211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817" y="3653790"/>
            <a:ext cx="3117629" cy="6769098"/>
          </a:xfrm>
        </p:spPr>
        <p:txBody>
          <a:bodyPr/>
          <a:lstStyle>
            <a:lvl1pPr marL="0" indent="0">
              <a:buNone/>
              <a:defRPr sz="1691"/>
            </a:lvl1pPr>
            <a:lvl2pPr marL="483306" indent="0">
              <a:buNone/>
              <a:defRPr sz="1480"/>
            </a:lvl2pPr>
            <a:lvl3pPr marL="966612" indent="0">
              <a:buNone/>
              <a:defRPr sz="1269"/>
            </a:lvl3pPr>
            <a:lvl4pPr marL="1449918" indent="0">
              <a:buNone/>
              <a:defRPr sz="1057"/>
            </a:lvl4pPr>
            <a:lvl5pPr marL="1933224" indent="0">
              <a:buNone/>
              <a:defRPr sz="1057"/>
            </a:lvl5pPr>
            <a:lvl6pPr marL="2416531" indent="0">
              <a:buNone/>
              <a:defRPr sz="1057"/>
            </a:lvl6pPr>
            <a:lvl7pPr marL="2899837" indent="0">
              <a:buNone/>
              <a:defRPr sz="1057"/>
            </a:lvl7pPr>
            <a:lvl8pPr marL="3383143" indent="0">
              <a:buNone/>
              <a:defRPr sz="1057"/>
            </a:lvl8pPr>
            <a:lvl9pPr marL="3866449" indent="0">
              <a:buNone/>
              <a:defRPr sz="105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816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817" y="811953"/>
            <a:ext cx="3117629" cy="2841837"/>
          </a:xfrm>
        </p:spPr>
        <p:txBody>
          <a:bodyPr anchor="b"/>
          <a:lstStyle>
            <a:lvl1pPr>
              <a:defRPr sz="33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09432" y="1753596"/>
            <a:ext cx="4893558" cy="8655197"/>
          </a:xfrm>
        </p:spPr>
        <p:txBody>
          <a:bodyPr anchor="t"/>
          <a:lstStyle>
            <a:lvl1pPr marL="0" indent="0">
              <a:buNone/>
              <a:defRPr sz="3383"/>
            </a:lvl1pPr>
            <a:lvl2pPr marL="483306" indent="0">
              <a:buNone/>
              <a:defRPr sz="2960"/>
            </a:lvl2pPr>
            <a:lvl3pPr marL="966612" indent="0">
              <a:buNone/>
              <a:defRPr sz="2537"/>
            </a:lvl3pPr>
            <a:lvl4pPr marL="1449918" indent="0">
              <a:buNone/>
              <a:defRPr sz="2114"/>
            </a:lvl4pPr>
            <a:lvl5pPr marL="1933224" indent="0">
              <a:buNone/>
              <a:defRPr sz="2114"/>
            </a:lvl5pPr>
            <a:lvl6pPr marL="2416531" indent="0">
              <a:buNone/>
              <a:defRPr sz="2114"/>
            </a:lvl6pPr>
            <a:lvl7pPr marL="2899837" indent="0">
              <a:buNone/>
              <a:defRPr sz="2114"/>
            </a:lvl7pPr>
            <a:lvl8pPr marL="3383143" indent="0">
              <a:buNone/>
              <a:defRPr sz="2114"/>
            </a:lvl8pPr>
            <a:lvl9pPr marL="3866449" indent="0">
              <a:buNone/>
              <a:defRPr sz="211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817" y="3653790"/>
            <a:ext cx="3117629" cy="6769098"/>
          </a:xfrm>
        </p:spPr>
        <p:txBody>
          <a:bodyPr/>
          <a:lstStyle>
            <a:lvl1pPr marL="0" indent="0">
              <a:buNone/>
              <a:defRPr sz="1691"/>
            </a:lvl1pPr>
            <a:lvl2pPr marL="483306" indent="0">
              <a:buNone/>
              <a:defRPr sz="1480"/>
            </a:lvl2pPr>
            <a:lvl3pPr marL="966612" indent="0">
              <a:buNone/>
              <a:defRPr sz="1269"/>
            </a:lvl3pPr>
            <a:lvl4pPr marL="1449918" indent="0">
              <a:buNone/>
              <a:defRPr sz="1057"/>
            </a:lvl4pPr>
            <a:lvl5pPr marL="1933224" indent="0">
              <a:buNone/>
              <a:defRPr sz="1057"/>
            </a:lvl5pPr>
            <a:lvl6pPr marL="2416531" indent="0">
              <a:buNone/>
              <a:defRPr sz="1057"/>
            </a:lvl6pPr>
            <a:lvl7pPr marL="2899837" indent="0">
              <a:buNone/>
              <a:defRPr sz="1057"/>
            </a:lvl7pPr>
            <a:lvl8pPr marL="3383143" indent="0">
              <a:buNone/>
              <a:defRPr sz="1057"/>
            </a:lvl8pPr>
            <a:lvl9pPr marL="3866449" indent="0">
              <a:buNone/>
              <a:defRPr sz="105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259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558" y="648437"/>
            <a:ext cx="8337173" cy="2354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558" y="3242175"/>
            <a:ext cx="8337173" cy="7727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557" y="11288409"/>
            <a:ext cx="2174915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EEBDF-7030-43C9-8886-2422EEF82339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1958" y="11288409"/>
            <a:ext cx="3262372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6816" y="11288409"/>
            <a:ext cx="2174915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5B891-7412-4547-8733-015E58240B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817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66612" rtl="0" eaLnBrk="1" latinLnBrk="0" hangingPunct="1">
        <a:lnSpc>
          <a:spcPct val="90000"/>
        </a:lnSpc>
        <a:spcBef>
          <a:spcPct val="0"/>
        </a:spcBef>
        <a:buNone/>
        <a:defRPr sz="46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653" indent="-241653" algn="l" defTabSz="966612" rtl="0" eaLnBrk="1" latinLnBrk="0" hangingPunct="1">
        <a:lnSpc>
          <a:spcPct val="90000"/>
        </a:lnSpc>
        <a:spcBef>
          <a:spcPts val="1057"/>
        </a:spcBef>
        <a:buFont typeface="Arial" panose="020B0604020202020204" pitchFamily="34" charset="0"/>
        <a:buChar char="•"/>
        <a:defRPr sz="2960" kern="1200">
          <a:solidFill>
            <a:schemeClr val="tx1"/>
          </a:solidFill>
          <a:latin typeface="+mn-lt"/>
          <a:ea typeface="+mn-ea"/>
          <a:cs typeface="+mn-cs"/>
        </a:defRPr>
      </a:lvl1pPr>
      <a:lvl2pPr marL="724959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2537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2114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ecursosticymas.blogspot.com/2017/01/transversal-60-cortometrajes-para-educar-y-trabajar-en-clase-de-valores-sociales-y-civicos-vsc.html" TargetMode="Externa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12 Rectángulo">
            <a:extLst>
              <a:ext uri="{FF2B5EF4-FFF2-40B4-BE49-F238E27FC236}">
                <a16:creationId xmlns:a16="http://schemas.microsoft.com/office/drawing/2014/main" id="{5A80F427-EDA6-4B38-90F3-28ADA5975592}"/>
              </a:ext>
            </a:extLst>
          </p:cNvPr>
          <p:cNvSpPr/>
          <p:nvPr/>
        </p:nvSpPr>
        <p:spPr>
          <a:xfrm>
            <a:off x="-696978" y="8843115"/>
            <a:ext cx="10887075" cy="3738469"/>
          </a:xfrm>
          <a:prstGeom prst="rect">
            <a:avLst/>
          </a:prstGeom>
          <a:solidFill>
            <a:srgbClr val="002060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923588" y="3794848"/>
            <a:ext cx="5654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defTabSz="179388"/>
            <a:r>
              <a:rPr lang="es-E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Los valores del ciudadano digital deben ir dirigidos a ser responsable, influyendo de manera positiva y sacando el máximo provecho.</a:t>
            </a:r>
            <a:r>
              <a:rPr lang="es-MX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 rot="10800000">
            <a:off x="-730491" y="5768166"/>
            <a:ext cx="2708427" cy="2884731"/>
          </a:xfrm>
          <a:custGeom>
            <a:avLst/>
            <a:gdLst>
              <a:gd name="T0" fmla="*/ 326 w 522"/>
              <a:gd name="T1" fmla="*/ 0 h 391"/>
              <a:gd name="T2" fmla="*/ 0 w 522"/>
              <a:gd name="T3" fmla="*/ 0 h 391"/>
              <a:gd name="T4" fmla="*/ 106 w 522"/>
              <a:gd name="T5" fmla="*/ 195 h 391"/>
              <a:gd name="T6" fmla="*/ 0 w 522"/>
              <a:gd name="T7" fmla="*/ 391 h 391"/>
              <a:gd name="T8" fmla="*/ 326 w 522"/>
              <a:gd name="T9" fmla="*/ 391 h 391"/>
              <a:gd name="T10" fmla="*/ 522 w 522"/>
              <a:gd name="T11" fmla="*/ 195 h 391"/>
              <a:gd name="T12" fmla="*/ 326 w 522"/>
              <a:gd name="T13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2" h="391">
                <a:moveTo>
                  <a:pt x="326" y="0"/>
                </a:moveTo>
                <a:cubicBezTo>
                  <a:pt x="0" y="0"/>
                  <a:pt x="0" y="0"/>
                  <a:pt x="0" y="0"/>
                </a:cubicBezTo>
                <a:cubicBezTo>
                  <a:pt x="64" y="42"/>
                  <a:pt x="106" y="114"/>
                  <a:pt x="106" y="195"/>
                </a:cubicBezTo>
                <a:cubicBezTo>
                  <a:pt x="106" y="277"/>
                  <a:pt x="64" y="349"/>
                  <a:pt x="0" y="391"/>
                </a:cubicBezTo>
                <a:cubicBezTo>
                  <a:pt x="326" y="391"/>
                  <a:pt x="326" y="391"/>
                  <a:pt x="326" y="391"/>
                </a:cubicBezTo>
                <a:cubicBezTo>
                  <a:pt x="434" y="391"/>
                  <a:pt x="522" y="303"/>
                  <a:pt x="522" y="195"/>
                </a:cubicBezTo>
                <a:cubicBezTo>
                  <a:pt x="522" y="87"/>
                  <a:pt x="434" y="0"/>
                  <a:pt x="3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49 CuadroTexto"/>
          <p:cNvSpPr txBox="1"/>
          <p:nvPr/>
        </p:nvSpPr>
        <p:spPr>
          <a:xfrm>
            <a:off x="2492256" y="6188928"/>
            <a:ext cx="61462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Los derechos del ciudadano digital van enfocados a su defensa y aprovechamiento al máximo de la tecnología con mayor seguridad, por ejemplo, el derecho a pedir cambios en los datos personales, la libertad de expresión, el acceso igualitario y universal, entre otros.</a:t>
            </a:r>
            <a:endParaRPr lang="es-MX" sz="2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71 Rectángulo"/>
          <p:cNvSpPr/>
          <p:nvPr/>
        </p:nvSpPr>
        <p:spPr>
          <a:xfrm>
            <a:off x="0" y="9401296"/>
            <a:ext cx="566926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Las obligaciones de los ciudadanos digitales van dirigidas a la relación que se tiene con terceros dentro de este universo, como el respetar la privacidad de otros, no discriminar, respetar a los demás y en general siempre ver por las normas de seguridad.</a:t>
            </a:r>
            <a:endParaRPr lang="es-MX" sz="2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3285E6B-5D7B-4125-83B1-02AB8BF5F502}"/>
              </a:ext>
            </a:extLst>
          </p:cNvPr>
          <p:cNvSpPr/>
          <p:nvPr/>
        </p:nvSpPr>
        <p:spPr>
          <a:xfrm>
            <a:off x="5230765" y="1215864"/>
            <a:ext cx="39042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La ciudadanía digital se refiere a los </a:t>
            </a:r>
            <a:r>
              <a:rPr lang="es-ES" sz="22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indiviuos</a:t>
            </a:r>
            <a:r>
              <a:rPr lang="es-E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 que ejercen sus derechos sociales o políticos a través del mundo del internet</a:t>
            </a:r>
            <a:r>
              <a:rPr lang="es-ES" sz="22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lang="es-MX" sz="2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786E96-0D7F-4ABE-87B2-6002E79B5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2190">
            <a:off x="8773222" y="-289707"/>
            <a:ext cx="2833748" cy="2833748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11550F6E-A739-42DD-A4DB-148310BB4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8873">
            <a:off x="8959289" y="5945425"/>
            <a:ext cx="2833748" cy="2833748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A7B18019-E2C7-43FD-9230-A55CA90DB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85702">
            <a:off x="-1759493" y="-1083421"/>
            <a:ext cx="2833748" cy="2833748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D6B4DBD5-A935-47D2-AF03-941E9AEF2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90578">
            <a:off x="-2663921" y="3361176"/>
            <a:ext cx="2833748" cy="2833748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6DBE0CFF-3C2F-D4B6-E0B4-BE854C26A77B}"/>
              </a:ext>
            </a:extLst>
          </p:cNvPr>
          <p:cNvSpPr>
            <a:spLocks/>
          </p:cNvSpPr>
          <p:nvPr/>
        </p:nvSpPr>
        <p:spPr bwMode="auto">
          <a:xfrm rot="5400000">
            <a:off x="1179945" y="-748423"/>
            <a:ext cx="3866627" cy="3731130"/>
          </a:xfrm>
          <a:custGeom>
            <a:avLst/>
            <a:gdLst>
              <a:gd name="T0" fmla="*/ 326 w 522"/>
              <a:gd name="T1" fmla="*/ 0 h 391"/>
              <a:gd name="T2" fmla="*/ 0 w 522"/>
              <a:gd name="T3" fmla="*/ 0 h 391"/>
              <a:gd name="T4" fmla="*/ 106 w 522"/>
              <a:gd name="T5" fmla="*/ 195 h 391"/>
              <a:gd name="T6" fmla="*/ 0 w 522"/>
              <a:gd name="T7" fmla="*/ 391 h 391"/>
              <a:gd name="T8" fmla="*/ 326 w 522"/>
              <a:gd name="T9" fmla="*/ 391 h 391"/>
              <a:gd name="T10" fmla="*/ 522 w 522"/>
              <a:gd name="T11" fmla="*/ 195 h 391"/>
              <a:gd name="T12" fmla="*/ 326 w 522"/>
              <a:gd name="T13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2" h="391">
                <a:moveTo>
                  <a:pt x="326" y="0"/>
                </a:moveTo>
                <a:cubicBezTo>
                  <a:pt x="0" y="0"/>
                  <a:pt x="0" y="0"/>
                  <a:pt x="0" y="0"/>
                </a:cubicBezTo>
                <a:cubicBezTo>
                  <a:pt x="64" y="42"/>
                  <a:pt x="106" y="114"/>
                  <a:pt x="106" y="195"/>
                </a:cubicBezTo>
                <a:cubicBezTo>
                  <a:pt x="106" y="277"/>
                  <a:pt x="64" y="349"/>
                  <a:pt x="0" y="391"/>
                </a:cubicBezTo>
                <a:cubicBezTo>
                  <a:pt x="326" y="391"/>
                  <a:pt x="326" y="391"/>
                  <a:pt x="326" y="391"/>
                </a:cubicBezTo>
                <a:cubicBezTo>
                  <a:pt x="434" y="391"/>
                  <a:pt x="522" y="303"/>
                  <a:pt x="522" y="195"/>
                </a:cubicBezTo>
                <a:cubicBezTo>
                  <a:pt x="522" y="87"/>
                  <a:pt x="434" y="0"/>
                  <a:pt x="326" y="0"/>
                </a:cubicBezTo>
                <a:close/>
              </a:path>
            </a:pathLst>
          </a:custGeom>
          <a:solidFill>
            <a:srgbClr val="FAB30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15E4837-383C-89FD-F1E4-9F0ADB4CCF0D}"/>
              </a:ext>
            </a:extLst>
          </p:cNvPr>
          <p:cNvSpPr txBox="1"/>
          <p:nvPr/>
        </p:nvSpPr>
        <p:spPr>
          <a:xfrm>
            <a:off x="1310204" y="63948"/>
            <a:ext cx="3522453" cy="2376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Valores de la ciudadanía digital/Derechos y obligaciones de la ciudadanía digital</a:t>
            </a:r>
            <a:endParaRPr lang="es-MX" sz="2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n 12" descr="What are the types of Internet advertising? - [International Business  Consulting]">
            <a:extLst>
              <a:ext uri="{FF2B5EF4-FFF2-40B4-BE49-F238E27FC236}">
                <a16:creationId xmlns:a16="http://schemas.microsoft.com/office/drawing/2014/main" id="{30B7EF33-45AF-5DCA-03DA-40819E0D7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454" y="3336185"/>
            <a:ext cx="3284465" cy="2728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3909A4D-1BFE-8E41-556F-37AAE9537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6" b="99805" l="1195" r="96813">
                        <a14:foregroundMark x1="18526" y1="11914" x2="18526" y2="11914"/>
                        <a14:foregroundMark x1="50199" y1="5664" x2="50199" y2="5664"/>
                        <a14:foregroundMark x1="96813" y1="23242" x2="96813" y2="23242"/>
                        <a14:foregroundMark x1="60159" y1="92578" x2="60159" y2="92578"/>
                        <a14:foregroundMark x1="35060" y1="93945" x2="35060" y2="93945"/>
                        <a14:foregroundMark x1="31873" y1="99805" x2="31873" y2="99805"/>
                        <a14:foregroundMark x1="49602" y1="781" x2="49602" y2="781"/>
                        <a14:foregroundMark x1="17729" y1="10742" x2="17729" y2="10742"/>
                        <a14:foregroundMark x1="6375" y1="21680" x2="6375" y2="21680"/>
                        <a14:foregroundMark x1="9562" y1="27344" x2="9562" y2="27344"/>
                        <a14:foregroundMark x1="8566" y1="38281" x2="8566" y2="38281"/>
                        <a14:foregroundMark x1="8566" y1="38281" x2="8566" y2="38281"/>
                        <a14:foregroundMark x1="8566" y1="38281" x2="8566" y2="38281"/>
                        <a14:foregroundMark x1="9163" y1="34180" x2="9163" y2="34180"/>
                        <a14:foregroundMark x1="3386" y1="30664" x2="1195" y2="23047"/>
                        <a14:foregroundMark x1="49402" y1="58398" x2="49402" y2="58398"/>
                        <a14:foregroundMark x1="25498" y1="40234" x2="35857" y2="46484"/>
                        <a14:foregroundMark x1="21713" y1="38867" x2="20518" y2="36914"/>
                        <a14:foregroundMark x1="19124" y1="48828" x2="22510" y2="50000"/>
                        <a14:foregroundMark x1="34861" y1="57422" x2="40837" y2="58984"/>
                        <a14:foregroundMark x1="40837" y1="58984" x2="40837" y2="59180"/>
                        <a14:foregroundMark x1="21315" y1="17188" x2="18924" y2="9375"/>
                        <a14:foregroundMark x1="18924" y1="9375" x2="19522" y2="8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48281" y="6213636"/>
            <a:ext cx="1660071" cy="1693140"/>
          </a:xfrm>
          <a:prstGeom prst="rect">
            <a:avLst/>
          </a:prstGeom>
        </p:spPr>
      </p:pic>
      <p:pic>
        <p:nvPicPr>
          <p:cNvPr id="21" name="Imagen 20" descr="Multitasking: Choral Management - The IFCM Magazine">
            <a:extLst>
              <a:ext uri="{FF2B5EF4-FFF2-40B4-BE49-F238E27FC236}">
                <a16:creationId xmlns:a16="http://schemas.microsoft.com/office/drawing/2014/main" id="{4590435D-8C13-F0A9-6260-6E7C56D17F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44" b="98438" l="4102" r="97461">
                        <a14:foregroundMark x1="7031" y1="13021" x2="19727" y2="16406"/>
                        <a14:foregroundMark x1="6445" y1="72917" x2="16797" y2="56510"/>
                        <a14:foregroundMark x1="16797" y1="56510" x2="17578" y2="55990"/>
                        <a14:foregroundMark x1="85938" y1="28646" x2="94922" y2="6510"/>
                        <a14:foregroundMark x1="57031" y1="14063" x2="53906" y2="2604"/>
                        <a14:foregroundMark x1="8984" y1="7813" x2="4102" y2="3906"/>
                        <a14:foregroundMark x1="43164" y1="80990" x2="47070" y2="98438"/>
                        <a14:foregroundMark x1="89258" y1="86458" x2="97461" y2="9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165" y="8841359"/>
            <a:ext cx="4906291" cy="3679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210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7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7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  <p:bldP spid="9" grpId="0" animBg="1"/>
        </p:bldLst>
      </p:timing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6068</TotalTime>
  <Words>153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Estrategas Digitales</dc:creator>
  <cp:lastModifiedBy>Lexer</cp:lastModifiedBy>
  <cp:revision>168</cp:revision>
  <dcterms:created xsi:type="dcterms:W3CDTF">2019-07-03T22:05:33Z</dcterms:created>
  <dcterms:modified xsi:type="dcterms:W3CDTF">2023-02-23T22:29:04Z</dcterms:modified>
</cp:coreProperties>
</file>